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8" r:id="rId7"/>
    <p:sldId id="269" r:id="rId8"/>
    <p:sldId id="270" r:id="rId9"/>
    <p:sldId id="271" r:id="rId10"/>
    <p:sldId id="272" r:id="rId11"/>
    <p:sldId id="259" r:id="rId12"/>
    <p:sldId id="267" r:id="rId13"/>
    <p:sldId id="262" r:id="rId14"/>
    <p:sldId id="263" r:id="rId15"/>
    <p:sldId id="261" r:id="rId16"/>
    <p:sldId id="260" r:id="rId1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18E"/>
    <a:srgbClr val="8FAADC"/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8FCE7C-3FC5-4977-A3F6-F21DB1DAFA44}" v="117" dt="2023-10-11T15:01:34.2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go davidabraham fernandez velasquez" userId="09f62a97-6bda-4f5b-bedb-c65ac3a3a29c" providerId="ADAL" clId="{F84C786C-AC09-427E-892F-BB56ABB46C13}"/>
    <pc:docChg chg="undo custSel modSld">
      <pc:chgData name="diego davidabraham fernandez velasquez" userId="09f62a97-6bda-4f5b-bedb-c65ac3a3a29c" providerId="ADAL" clId="{F84C786C-AC09-427E-892F-BB56ABB46C13}" dt="2023-10-04T18:28:26.878" v="456" actId="207"/>
      <pc:docMkLst>
        <pc:docMk/>
      </pc:docMkLst>
      <pc:sldChg chg="addSp delSp modSp mod setBg">
        <pc:chgData name="diego davidabraham fernandez velasquez" userId="09f62a97-6bda-4f5b-bedb-c65ac3a3a29c" providerId="ADAL" clId="{F84C786C-AC09-427E-892F-BB56ABB46C13}" dt="2023-10-04T18:28:26.878" v="456" actId="207"/>
        <pc:sldMkLst>
          <pc:docMk/>
          <pc:sldMk cId="660475484" sldId="257"/>
        </pc:sldMkLst>
        <pc:spChg chg="mod">
          <ac:chgData name="diego davidabraham fernandez velasquez" userId="09f62a97-6bda-4f5b-bedb-c65ac3a3a29c" providerId="ADAL" clId="{F84C786C-AC09-427E-892F-BB56ABB46C13}" dt="2023-10-04T14:11:00.584" v="161" actId="26606"/>
          <ac:spMkLst>
            <pc:docMk/>
            <pc:sldMk cId="660475484" sldId="257"/>
            <ac:spMk id="2" creationId="{288C46D4-CAEE-4140-9DD8-38136F2BFDB7}"/>
          </ac:spMkLst>
        </pc:spChg>
        <pc:spChg chg="add del">
          <ac:chgData name="diego davidabraham fernandez velasquez" userId="09f62a97-6bda-4f5b-bedb-c65ac3a3a29c" providerId="ADAL" clId="{F84C786C-AC09-427E-892F-BB56ABB46C13}" dt="2023-10-04T14:11:00.584" v="161" actId="26606"/>
          <ac:spMkLst>
            <pc:docMk/>
            <pc:sldMk cId="660475484" sldId="257"/>
            <ac:spMk id="33" creationId="{388F20F8-60BF-42FE-A252-DFD5A74451CA}"/>
          </ac:spMkLst>
        </pc:spChg>
        <pc:spChg chg="add del">
          <ac:chgData name="diego davidabraham fernandez velasquez" userId="09f62a97-6bda-4f5b-bedb-c65ac3a3a29c" providerId="ADAL" clId="{F84C786C-AC09-427E-892F-BB56ABB46C13}" dt="2023-10-04T14:11:00.584" v="161" actId="26606"/>
          <ac:spMkLst>
            <pc:docMk/>
            <pc:sldMk cId="660475484" sldId="257"/>
            <ac:spMk id="34" creationId="{98A68847-134F-4AF1-B1C6-332344C9C90D}"/>
          </ac:spMkLst>
        </pc:spChg>
        <pc:spChg chg="add">
          <ac:chgData name="diego davidabraham fernandez velasquez" userId="09f62a97-6bda-4f5b-bedb-c65ac3a3a29c" providerId="ADAL" clId="{F84C786C-AC09-427E-892F-BB56ABB46C13}" dt="2023-10-04T14:11:00.584" v="161" actId="26606"/>
          <ac:spMkLst>
            <pc:docMk/>
            <pc:sldMk cId="660475484" sldId="257"/>
            <ac:spMk id="48" creationId="{AD2F5602-6586-46E4-8645-2CDA442ABFEC}"/>
          </ac:spMkLst>
        </pc:spChg>
        <pc:spChg chg="add">
          <ac:chgData name="diego davidabraham fernandez velasquez" userId="09f62a97-6bda-4f5b-bedb-c65ac3a3a29c" providerId="ADAL" clId="{F84C786C-AC09-427E-892F-BB56ABB46C13}" dt="2023-10-04T14:11:00.584" v="161" actId="26606"/>
          <ac:spMkLst>
            <pc:docMk/>
            <pc:sldMk cId="660475484" sldId="257"/>
            <ac:spMk id="49" creationId="{99434B85-DB0D-4010-A6A1-147F28D47D3B}"/>
          </ac:spMkLst>
        </pc:spChg>
        <pc:grpChg chg="add del">
          <ac:chgData name="diego davidabraham fernandez velasquez" userId="09f62a97-6bda-4f5b-bedb-c65ac3a3a29c" providerId="ADAL" clId="{F84C786C-AC09-427E-892F-BB56ABB46C13}" dt="2023-10-04T14:11:00.177" v="160" actId="26606"/>
          <ac:grpSpMkLst>
            <pc:docMk/>
            <pc:sldMk cId="660475484" sldId="257"/>
            <ac:grpSpMk id="39" creationId="{117ED9EE-380C-224B-8619-61C6C01B1B1D}"/>
          </ac:grpSpMkLst>
        </pc:grpChg>
        <pc:grpChg chg="add">
          <ac:chgData name="diego davidabraham fernandez velasquez" userId="09f62a97-6bda-4f5b-bedb-c65ac3a3a29c" providerId="ADAL" clId="{F84C786C-AC09-427E-892F-BB56ABB46C13}" dt="2023-10-04T14:11:00.584" v="161" actId="26606"/>
          <ac:grpSpMkLst>
            <pc:docMk/>
            <pc:sldMk cId="660475484" sldId="257"/>
            <ac:grpSpMk id="43" creationId="{F2E5F4F0-80C0-49F3-84A2-453DE42F2074}"/>
          </ac:grpSpMkLst>
        </pc:grpChg>
        <pc:graphicFrameChg chg="mod modGraphic">
          <ac:chgData name="diego davidabraham fernandez velasquez" userId="09f62a97-6bda-4f5b-bedb-c65ac3a3a29c" providerId="ADAL" clId="{F84C786C-AC09-427E-892F-BB56ABB46C13}" dt="2023-10-04T18:28:26.878" v="456" actId="207"/>
          <ac:graphicFrameMkLst>
            <pc:docMk/>
            <pc:sldMk cId="660475484" sldId="257"/>
            <ac:graphicFrameMk id="4" creationId="{2CD95535-7885-40F9-8A6C-1090A9116AC9}"/>
          </ac:graphicFrameMkLst>
        </pc:graphicFrameChg>
      </pc:sldChg>
      <pc:sldChg chg="modSp mod">
        <pc:chgData name="diego davidabraham fernandez velasquez" userId="09f62a97-6bda-4f5b-bedb-c65ac3a3a29c" providerId="ADAL" clId="{F84C786C-AC09-427E-892F-BB56ABB46C13}" dt="2023-10-04T17:39:38.280" v="446" actId="20577"/>
        <pc:sldMkLst>
          <pc:docMk/>
          <pc:sldMk cId="898966327" sldId="258"/>
        </pc:sldMkLst>
        <pc:spChg chg="mod">
          <ac:chgData name="diego davidabraham fernandez velasquez" userId="09f62a97-6bda-4f5b-bedb-c65ac3a3a29c" providerId="ADAL" clId="{F84C786C-AC09-427E-892F-BB56ABB46C13}" dt="2023-10-04T17:39:38.280" v="446" actId="20577"/>
          <ac:spMkLst>
            <pc:docMk/>
            <pc:sldMk cId="898966327" sldId="258"/>
            <ac:spMk id="3" creationId="{357DDE37-A855-4E2F-B29D-DF2EAB0985C7}"/>
          </ac:spMkLst>
        </pc:spChg>
      </pc:sldChg>
      <pc:sldChg chg="addSp delSp modSp mod">
        <pc:chgData name="diego davidabraham fernandez velasquez" userId="09f62a97-6bda-4f5b-bedb-c65ac3a3a29c" providerId="ADAL" clId="{F84C786C-AC09-427E-892F-BB56ABB46C13}" dt="2023-10-04T17:36:22.847" v="442" actId="33524"/>
        <pc:sldMkLst>
          <pc:docMk/>
          <pc:sldMk cId="2438363510" sldId="261"/>
        </pc:sldMkLst>
        <pc:spChg chg="mod">
          <ac:chgData name="diego davidabraham fernandez velasquez" userId="09f62a97-6bda-4f5b-bedb-c65ac3a3a29c" providerId="ADAL" clId="{F84C786C-AC09-427E-892F-BB56ABB46C13}" dt="2023-10-04T17:36:10.972" v="440" actId="26606"/>
          <ac:spMkLst>
            <pc:docMk/>
            <pc:sldMk cId="2438363510" sldId="261"/>
            <ac:spMk id="2" creationId="{7AE9D263-2102-4AF2-B580-9CEBA7F9EFD2}"/>
          </ac:spMkLst>
        </pc:spChg>
        <pc:spChg chg="mod">
          <ac:chgData name="diego davidabraham fernandez velasquez" userId="09f62a97-6bda-4f5b-bedb-c65ac3a3a29c" providerId="ADAL" clId="{F84C786C-AC09-427E-892F-BB56ABB46C13}" dt="2023-10-04T17:36:22.847" v="442" actId="33524"/>
          <ac:spMkLst>
            <pc:docMk/>
            <pc:sldMk cId="2438363510" sldId="261"/>
            <ac:spMk id="3" creationId="{F614FA2F-FF6F-4731-A9A5-9E07F950C443}"/>
          </ac:spMkLst>
        </pc:spChg>
        <pc:spChg chg="del">
          <ac:chgData name="diego davidabraham fernandez velasquez" userId="09f62a97-6bda-4f5b-bedb-c65ac3a3a29c" providerId="ADAL" clId="{F84C786C-AC09-427E-892F-BB56ABB46C13}" dt="2023-10-04T17:36:10.972" v="440" actId="26606"/>
          <ac:spMkLst>
            <pc:docMk/>
            <pc:sldMk cId="2438363510" sldId="261"/>
            <ac:spMk id="9" creationId="{9F7D5CDA-D291-4307-BF55-1381FED29634}"/>
          </ac:spMkLst>
        </pc:spChg>
        <pc:spChg chg="del">
          <ac:chgData name="diego davidabraham fernandez velasquez" userId="09f62a97-6bda-4f5b-bedb-c65ac3a3a29c" providerId="ADAL" clId="{F84C786C-AC09-427E-892F-BB56ABB46C13}" dt="2023-10-04T17:36:10.972" v="440" actId="26606"/>
          <ac:spMkLst>
            <pc:docMk/>
            <pc:sldMk cId="2438363510" sldId="261"/>
            <ac:spMk id="11" creationId="{59B296B9-C5A5-4E4F-9B60-C907B5F1466C}"/>
          </ac:spMkLst>
        </pc:spChg>
        <pc:spChg chg="del">
          <ac:chgData name="diego davidabraham fernandez velasquez" userId="09f62a97-6bda-4f5b-bedb-c65ac3a3a29c" providerId="ADAL" clId="{F84C786C-AC09-427E-892F-BB56ABB46C13}" dt="2023-10-04T17:36:10.972" v="440" actId="26606"/>
          <ac:spMkLst>
            <pc:docMk/>
            <pc:sldMk cId="2438363510" sldId="261"/>
            <ac:spMk id="13" creationId="{D0300FD3-5AF1-6305-15FA-9078072672E2}"/>
          </ac:spMkLst>
        </pc:spChg>
        <pc:spChg chg="add">
          <ac:chgData name="diego davidabraham fernandez velasquez" userId="09f62a97-6bda-4f5b-bedb-c65ac3a3a29c" providerId="ADAL" clId="{F84C786C-AC09-427E-892F-BB56ABB46C13}" dt="2023-10-04T17:36:10.972" v="440" actId="26606"/>
          <ac:spMkLst>
            <pc:docMk/>
            <pc:sldMk cId="2438363510" sldId="261"/>
            <ac:spMk id="18" creationId="{E10650BA-D090-4A23-98E3-B48BBAEA9201}"/>
          </ac:spMkLst>
        </pc:spChg>
        <pc:grpChg chg="add">
          <ac:chgData name="diego davidabraham fernandez velasquez" userId="09f62a97-6bda-4f5b-bedb-c65ac3a3a29c" providerId="ADAL" clId="{F84C786C-AC09-427E-892F-BB56ABB46C13}" dt="2023-10-04T17:36:10.972" v="440" actId="26606"/>
          <ac:grpSpMkLst>
            <pc:docMk/>
            <pc:sldMk cId="2438363510" sldId="261"/>
            <ac:grpSpMk id="20" creationId="{FFB939B9-73CE-4644-87BB-72AEBF001142}"/>
          </ac:grpSpMkLst>
        </pc:grpChg>
        <pc:picChg chg="mod">
          <ac:chgData name="diego davidabraham fernandez velasquez" userId="09f62a97-6bda-4f5b-bedb-c65ac3a3a29c" providerId="ADAL" clId="{F84C786C-AC09-427E-892F-BB56ABB46C13}" dt="2023-10-04T17:36:10.972" v="440" actId="26606"/>
          <ac:picMkLst>
            <pc:docMk/>
            <pc:sldMk cId="2438363510" sldId="261"/>
            <ac:picMk id="5" creationId="{C8D41602-4339-A663-9E91-90E18F5C6256}"/>
          </ac:picMkLst>
        </pc:picChg>
      </pc:sldChg>
      <pc:sldChg chg="modSp mod">
        <pc:chgData name="diego davidabraham fernandez velasquez" userId="09f62a97-6bda-4f5b-bedb-c65ac3a3a29c" providerId="ADAL" clId="{F84C786C-AC09-427E-892F-BB56ABB46C13}" dt="2023-10-04T17:29:35.530" v="282" actId="207"/>
        <pc:sldMkLst>
          <pc:docMk/>
          <pc:sldMk cId="1243468718" sldId="262"/>
        </pc:sldMkLst>
        <pc:spChg chg="mod">
          <ac:chgData name="diego davidabraham fernandez velasquez" userId="09f62a97-6bda-4f5b-bedb-c65ac3a3a29c" providerId="ADAL" clId="{F84C786C-AC09-427E-892F-BB56ABB46C13}" dt="2023-10-04T17:29:35.530" v="282" actId="207"/>
          <ac:spMkLst>
            <pc:docMk/>
            <pc:sldMk cId="1243468718" sldId="262"/>
            <ac:spMk id="3" creationId="{FF8463E6-6D09-428D-859B-8FA85DE254ED}"/>
          </ac:spMkLst>
        </pc:spChg>
      </pc:sldChg>
    </pc:docChg>
  </pc:docChgLst>
  <pc:docChgLst>
    <pc:chgData name="diego davidabraham fernandez velasquez" userId="09f62a97-6bda-4f5b-bedb-c65ac3a3a29c" providerId="ADAL" clId="{8F8FCE7C-3FC5-4977-A3F6-F21DB1DAFA44}"/>
    <pc:docChg chg="undo custSel addSld delSld modSld sldOrd">
      <pc:chgData name="diego davidabraham fernandez velasquez" userId="09f62a97-6bda-4f5b-bedb-c65ac3a3a29c" providerId="ADAL" clId="{8F8FCE7C-3FC5-4977-A3F6-F21DB1DAFA44}" dt="2023-10-11T15:01:43.625" v="4118" actId="20577"/>
      <pc:docMkLst>
        <pc:docMk/>
      </pc:docMkLst>
      <pc:sldChg chg="addSp delSp modSp mod modMedia setBg">
        <pc:chgData name="diego davidabraham fernandez velasquez" userId="09f62a97-6bda-4f5b-bedb-c65ac3a3a29c" providerId="ADAL" clId="{8F8FCE7C-3FC5-4977-A3F6-F21DB1DAFA44}" dt="2023-10-03T19:50:21.716" v="333" actId="14100"/>
        <pc:sldMkLst>
          <pc:docMk/>
          <pc:sldMk cId="2228035835" sldId="256"/>
        </pc:sldMkLst>
        <pc:spChg chg="mod">
          <ac:chgData name="diego davidabraham fernandez velasquez" userId="09f62a97-6bda-4f5b-bedb-c65ac3a3a29c" providerId="ADAL" clId="{8F8FCE7C-3FC5-4977-A3F6-F21DB1DAFA44}" dt="2023-10-03T19:44:37.215" v="151" actId="1076"/>
          <ac:spMkLst>
            <pc:docMk/>
            <pc:sldMk cId="2228035835" sldId="256"/>
            <ac:spMk id="2" creationId="{D55DC6E8-B5D9-4580-9183-4635474A4063}"/>
          </ac:spMkLst>
        </pc:spChg>
        <pc:spChg chg="mod">
          <ac:chgData name="diego davidabraham fernandez velasquez" userId="09f62a97-6bda-4f5b-bedb-c65ac3a3a29c" providerId="ADAL" clId="{8F8FCE7C-3FC5-4977-A3F6-F21DB1DAFA44}" dt="2023-10-03T19:50:21.716" v="333" actId="14100"/>
          <ac:spMkLst>
            <pc:docMk/>
            <pc:sldMk cId="2228035835" sldId="256"/>
            <ac:spMk id="3" creationId="{37BB5983-C61C-48C9-A084-58EA6718E3EC}"/>
          </ac:spMkLst>
        </pc:spChg>
        <pc:spChg chg="add mod">
          <ac:chgData name="diego davidabraham fernandez velasquez" userId="09f62a97-6bda-4f5b-bedb-c65ac3a3a29c" providerId="ADAL" clId="{8F8FCE7C-3FC5-4977-A3F6-F21DB1DAFA44}" dt="2023-10-03T19:46:36.268" v="186" actId="1076"/>
          <ac:spMkLst>
            <pc:docMk/>
            <pc:sldMk cId="2228035835" sldId="256"/>
            <ac:spMk id="6" creationId="{89BFAD02-0863-8571-A6AD-4B040D1D950E}"/>
          </ac:spMkLst>
        </pc:spChg>
        <pc:spChg chg="add del">
          <ac:chgData name="diego davidabraham fernandez velasquez" userId="09f62a97-6bda-4f5b-bedb-c65ac3a3a29c" providerId="ADAL" clId="{8F8FCE7C-3FC5-4977-A3F6-F21DB1DAFA44}" dt="2023-10-03T19:43:13.548" v="147" actId="26606"/>
          <ac:spMkLst>
            <pc:docMk/>
            <pc:sldMk cId="2228035835" sldId="256"/>
            <ac:spMk id="9" creationId="{C1DD1A8A-57D5-4A81-AD04-532B043C5611}"/>
          </ac:spMkLst>
        </pc:spChg>
        <pc:spChg chg="add del">
          <ac:chgData name="diego davidabraham fernandez velasquez" userId="09f62a97-6bda-4f5b-bedb-c65ac3a3a29c" providerId="ADAL" clId="{8F8FCE7C-3FC5-4977-A3F6-F21DB1DAFA44}" dt="2023-10-03T19:43:13.548" v="147" actId="26606"/>
          <ac:spMkLst>
            <pc:docMk/>
            <pc:sldMk cId="2228035835" sldId="256"/>
            <ac:spMk id="11" creationId="{007891EC-4501-44ED-A8C8-B11B6DB767AB}"/>
          </ac:spMkLst>
        </pc:spChg>
        <pc:spChg chg="add del">
          <ac:chgData name="diego davidabraham fernandez velasquez" userId="09f62a97-6bda-4f5b-bedb-c65ac3a3a29c" providerId="ADAL" clId="{8F8FCE7C-3FC5-4977-A3F6-F21DB1DAFA44}" dt="2023-10-03T19:43:13.548" v="147" actId="26606"/>
          <ac:spMkLst>
            <pc:docMk/>
            <pc:sldMk cId="2228035835" sldId="256"/>
            <ac:spMk id="16" creationId="{CAB6D7AF-734C-43E5-AE74-E8EC5D462582}"/>
          </ac:spMkLst>
        </pc:spChg>
        <pc:spChg chg="add del">
          <ac:chgData name="diego davidabraham fernandez velasquez" userId="09f62a97-6bda-4f5b-bedb-c65ac3a3a29c" providerId="ADAL" clId="{8F8FCE7C-3FC5-4977-A3F6-F21DB1DAFA44}" dt="2023-10-03T19:43:13.548" v="147" actId="26606"/>
          <ac:spMkLst>
            <pc:docMk/>
            <pc:sldMk cId="2228035835" sldId="256"/>
            <ac:spMk id="18" creationId="{36830A5B-65B2-40C0-80F8-67EFC8A6B03B}"/>
          </ac:spMkLst>
        </pc:spChg>
        <pc:picChg chg="add mod">
          <ac:chgData name="diego davidabraham fernandez velasquez" userId="09f62a97-6bda-4f5b-bedb-c65ac3a3a29c" providerId="ADAL" clId="{8F8FCE7C-3FC5-4977-A3F6-F21DB1DAFA44}" dt="2023-10-03T19:43:19.062" v="149" actId="1076"/>
          <ac:picMkLst>
            <pc:docMk/>
            <pc:sldMk cId="2228035835" sldId="256"/>
            <ac:picMk id="4" creationId="{94A49904-ABED-213C-91F8-E7FB348B4435}"/>
          </ac:picMkLst>
        </pc:picChg>
        <pc:picChg chg="add mod ord">
          <ac:chgData name="diego davidabraham fernandez velasquez" userId="09f62a97-6bda-4f5b-bedb-c65ac3a3a29c" providerId="ADAL" clId="{8F8FCE7C-3FC5-4977-A3F6-F21DB1DAFA44}" dt="2023-10-03T19:44:40.239" v="152" actId="1076"/>
          <ac:picMkLst>
            <pc:docMk/>
            <pc:sldMk cId="2228035835" sldId="256"/>
            <ac:picMk id="5" creationId="{FFD27B15-5FF8-242F-B37A-47BDAD7297B3}"/>
          </ac:picMkLst>
        </pc:picChg>
      </pc:sldChg>
      <pc:sldChg chg="addSp delSp modSp mod setBg">
        <pc:chgData name="diego davidabraham fernandez velasquez" userId="09f62a97-6bda-4f5b-bedb-c65ac3a3a29c" providerId="ADAL" clId="{8F8FCE7C-3FC5-4977-A3F6-F21DB1DAFA44}" dt="2023-10-11T14:59:42.763" v="3896" actId="572"/>
        <pc:sldMkLst>
          <pc:docMk/>
          <pc:sldMk cId="660475484" sldId="257"/>
        </pc:sldMkLst>
        <pc:spChg chg="mod">
          <ac:chgData name="diego davidabraham fernandez velasquez" userId="09f62a97-6bda-4f5b-bedb-c65ac3a3a29c" providerId="ADAL" clId="{8F8FCE7C-3FC5-4977-A3F6-F21DB1DAFA44}" dt="2023-10-11T01:13:59.151" v="3807" actId="26606"/>
          <ac:spMkLst>
            <pc:docMk/>
            <pc:sldMk cId="660475484" sldId="257"/>
            <ac:spMk id="2" creationId="{288C46D4-CAEE-4140-9DD8-38136F2BFDB7}"/>
          </ac:spMkLst>
        </pc:spChg>
        <pc:spChg chg="del">
          <ac:chgData name="diego davidabraham fernandez velasquez" userId="09f62a97-6bda-4f5b-bedb-c65ac3a3a29c" providerId="ADAL" clId="{8F8FCE7C-3FC5-4977-A3F6-F21DB1DAFA44}" dt="2023-10-03T19:47:05.478" v="188" actId="478"/>
          <ac:spMkLst>
            <pc:docMk/>
            <pc:sldMk cId="660475484" sldId="257"/>
            <ac:spMk id="3" creationId="{16ACEA3D-4D0C-4674-8C0C-2C77F574DA69}"/>
          </ac:spMkLst>
        </pc:spChg>
        <pc:spChg chg="add del">
          <ac:chgData name="diego davidabraham fernandez velasquez" userId="09f62a97-6bda-4f5b-bedb-c65ac3a3a29c" providerId="ADAL" clId="{8F8FCE7C-3FC5-4977-A3F6-F21DB1DAFA44}" dt="2023-10-11T14:58:47.766" v="3874" actId="26606"/>
          <ac:spMkLst>
            <pc:docMk/>
            <pc:sldMk cId="660475484" sldId="257"/>
            <ac:spMk id="6" creationId="{53B021B3-DE93-4AB7-8A18-CF5F1CED88B8}"/>
          </ac:spMkLst>
        </pc:spChg>
        <pc:spChg chg="add del">
          <ac:chgData name="diego davidabraham fernandez velasquez" userId="09f62a97-6bda-4f5b-bedb-c65ac3a3a29c" providerId="ADAL" clId="{8F8FCE7C-3FC5-4977-A3F6-F21DB1DAFA44}" dt="2023-10-11T14:58:47.766" v="3874" actId="26606"/>
          <ac:spMkLst>
            <pc:docMk/>
            <pc:sldMk cId="660475484" sldId="257"/>
            <ac:spMk id="7" creationId="{52D502E5-F6B4-4D58-B4AE-FC466FF15EE8}"/>
          </ac:spMkLst>
        </pc:spChg>
        <pc:spChg chg="add del">
          <ac:chgData name="diego davidabraham fernandez velasquez" userId="09f62a97-6bda-4f5b-bedb-c65ac3a3a29c" providerId="ADAL" clId="{8F8FCE7C-3FC5-4977-A3F6-F21DB1DAFA44}" dt="2023-10-11T14:58:47.766" v="3874" actId="26606"/>
          <ac:spMkLst>
            <pc:docMk/>
            <pc:sldMk cId="660475484" sldId="257"/>
            <ac:spMk id="8" creationId="{9DECDBF4-02B6-4BB4-B65B-B8107AD6A9E8}"/>
          </ac:spMkLst>
        </pc:spChg>
        <pc:spChg chg="add del">
          <ac:chgData name="diego davidabraham fernandez velasquez" userId="09f62a97-6bda-4f5b-bedb-c65ac3a3a29c" providerId="ADAL" clId="{8F8FCE7C-3FC5-4977-A3F6-F21DB1DAFA44}" dt="2023-10-03T23:22:23.327" v="1299" actId="26606"/>
          <ac:spMkLst>
            <pc:docMk/>
            <pc:sldMk cId="660475484" sldId="257"/>
            <ac:spMk id="9" creationId="{388F20F8-60BF-42FE-A252-DFD5A74451CA}"/>
          </ac:spMkLst>
        </pc:spChg>
        <pc:spChg chg="add">
          <ac:chgData name="diego davidabraham fernandez velasquez" userId="09f62a97-6bda-4f5b-bedb-c65ac3a3a29c" providerId="ADAL" clId="{8F8FCE7C-3FC5-4977-A3F6-F21DB1DAFA44}" dt="2023-10-11T14:58:47.766" v="3874" actId="26606"/>
          <ac:spMkLst>
            <pc:docMk/>
            <pc:sldMk cId="660475484" sldId="257"/>
            <ac:spMk id="10" creationId="{53B021B3-DE93-4AB7-8A18-CF5F1CED88B8}"/>
          </ac:spMkLst>
        </pc:spChg>
        <pc:spChg chg="add del">
          <ac:chgData name="diego davidabraham fernandez velasquez" userId="09f62a97-6bda-4f5b-bedb-c65ac3a3a29c" providerId="ADAL" clId="{8F8FCE7C-3FC5-4977-A3F6-F21DB1DAFA44}" dt="2023-10-03T23:22:23.327" v="1299" actId="26606"/>
          <ac:spMkLst>
            <pc:docMk/>
            <pc:sldMk cId="660475484" sldId="257"/>
            <ac:spMk id="11" creationId="{98A68847-134F-4AF1-B1C6-332344C9C90D}"/>
          </ac:spMkLst>
        </pc:spChg>
        <pc:spChg chg="add">
          <ac:chgData name="diego davidabraham fernandez velasquez" userId="09f62a97-6bda-4f5b-bedb-c65ac3a3a29c" providerId="ADAL" clId="{8F8FCE7C-3FC5-4977-A3F6-F21DB1DAFA44}" dt="2023-10-11T14:58:47.766" v="3874" actId="26606"/>
          <ac:spMkLst>
            <pc:docMk/>
            <pc:sldMk cId="660475484" sldId="257"/>
            <ac:spMk id="15" creationId="{52D502E5-F6B4-4D58-B4AE-FC466FF15EE8}"/>
          </ac:spMkLst>
        </pc:spChg>
        <pc:spChg chg="add">
          <ac:chgData name="diego davidabraham fernandez velasquez" userId="09f62a97-6bda-4f5b-bedb-c65ac3a3a29c" providerId="ADAL" clId="{8F8FCE7C-3FC5-4977-A3F6-F21DB1DAFA44}" dt="2023-10-11T14:58:47.766" v="3874" actId="26606"/>
          <ac:spMkLst>
            <pc:docMk/>
            <pc:sldMk cId="660475484" sldId="257"/>
            <ac:spMk id="17" creationId="{9DECDBF4-02B6-4BB4-B65B-B8107AD6A9E8}"/>
          </ac:spMkLst>
        </pc:spChg>
        <pc:spChg chg="add del">
          <ac:chgData name="diego davidabraham fernandez velasquez" userId="09f62a97-6bda-4f5b-bedb-c65ac3a3a29c" providerId="ADAL" clId="{8F8FCE7C-3FC5-4977-A3F6-F21DB1DAFA44}" dt="2023-10-03T23:22:26.315" v="1301" actId="26606"/>
          <ac:spMkLst>
            <pc:docMk/>
            <pc:sldMk cId="660475484" sldId="257"/>
            <ac:spMk id="19" creationId="{2F3856E9-4239-4EE7-A372-FDCF4882FDF6}"/>
          </ac:spMkLst>
        </pc:spChg>
        <pc:spChg chg="add del">
          <ac:chgData name="diego davidabraham fernandez velasquez" userId="09f62a97-6bda-4f5b-bedb-c65ac3a3a29c" providerId="ADAL" clId="{8F8FCE7C-3FC5-4977-A3F6-F21DB1DAFA44}" dt="2023-10-03T23:22:26.315" v="1301" actId="26606"/>
          <ac:spMkLst>
            <pc:docMk/>
            <pc:sldMk cId="660475484" sldId="257"/>
            <ac:spMk id="20" creationId="{CCC9CDCF-90F8-42B0-BD0A-794C52688098}"/>
          </ac:spMkLst>
        </pc:spChg>
        <pc:spChg chg="add del">
          <ac:chgData name="diego davidabraham fernandez velasquez" userId="09f62a97-6bda-4f5b-bedb-c65ac3a3a29c" providerId="ADAL" clId="{8F8FCE7C-3FC5-4977-A3F6-F21DB1DAFA44}" dt="2023-10-03T23:22:28.419" v="1303" actId="26606"/>
          <ac:spMkLst>
            <pc:docMk/>
            <pc:sldMk cId="660475484" sldId="257"/>
            <ac:spMk id="22" creationId="{19D32F93-50AC-4C46-A5DB-291C60DDB7BD}"/>
          </ac:spMkLst>
        </pc:spChg>
        <pc:spChg chg="add del">
          <ac:chgData name="diego davidabraham fernandez velasquez" userId="09f62a97-6bda-4f5b-bedb-c65ac3a3a29c" providerId="ADAL" clId="{8F8FCE7C-3FC5-4977-A3F6-F21DB1DAFA44}" dt="2023-10-03T23:22:28.419" v="1303" actId="26606"/>
          <ac:spMkLst>
            <pc:docMk/>
            <pc:sldMk cId="660475484" sldId="257"/>
            <ac:spMk id="23" creationId="{827DC2C4-B485-428A-BF4A-472D2967F47F}"/>
          </ac:spMkLst>
        </pc:spChg>
        <pc:spChg chg="add del">
          <ac:chgData name="diego davidabraham fernandez velasquez" userId="09f62a97-6bda-4f5b-bedb-c65ac3a3a29c" providerId="ADAL" clId="{8F8FCE7C-3FC5-4977-A3F6-F21DB1DAFA44}" dt="2023-10-03T23:22:28.419" v="1303" actId="26606"/>
          <ac:spMkLst>
            <pc:docMk/>
            <pc:sldMk cId="660475484" sldId="257"/>
            <ac:spMk id="24" creationId="{EE04B5EB-F158-4507-90DD-BD23620C7CC9}"/>
          </ac:spMkLst>
        </pc:spChg>
        <pc:spChg chg="add del">
          <ac:chgData name="diego davidabraham fernandez velasquez" userId="09f62a97-6bda-4f5b-bedb-c65ac3a3a29c" providerId="ADAL" clId="{8F8FCE7C-3FC5-4977-A3F6-F21DB1DAFA44}" dt="2023-10-03T23:22:32.313" v="1305" actId="26606"/>
          <ac:spMkLst>
            <pc:docMk/>
            <pc:sldMk cId="660475484" sldId="257"/>
            <ac:spMk id="26" creationId="{5105D448-4A6C-48A3-8C3C-71AF58F3E506}"/>
          </ac:spMkLst>
        </pc:spChg>
        <pc:spChg chg="add del">
          <ac:chgData name="diego davidabraham fernandez velasquez" userId="09f62a97-6bda-4f5b-bedb-c65ac3a3a29c" providerId="ADAL" clId="{8F8FCE7C-3FC5-4977-A3F6-F21DB1DAFA44}" dt="2023-10-03T23:22:32.313" v="1305" actId="26606"/>
          <ac:spMkLst>
            <pc:docMk/>
            <pc:sldMk cId="660475484" sldId="257"/>
            <ac:spMk id="27" creationId="{4025579F-C5D8-43BE-AF84-3E66A482C567}"/>
          </ac:spMkLst>
        </pc:spChg>
        <pc:spChg chg="add del">
          <ac:chgData name="diego davidabraham fernandez velasquez" userId="09f62a97-6bda-4f5b-bedb-c65ac3a3a29c" providerId="ADAL" clId="{8F8FCE7C-3FC5-4977-A3F6-F21DB1DAFA44}" dt="2023-10-03T23:22:33.662" v="1307" actId="26606"/>
          <ac:spMkLst>
            <pc:docMk/>
            <pc:sldMk cId="660475484" sldId="257"/>
            <ac:spMk id="29" creationId="{2F3856E9-4239-4EE7-A372-FDCF4882FDF6}"/>
          </ac:spMkLst>
        </pc:spChg>
        <pc:spChg chg="add del">
          <ac:chgData name="diego davidabraham fernandez velasquez" userId="09f62a97-6bda-4f5b-bedb-c65ac3a3a29c" providerId="ADAL" clId="{8F8FCE7C-3FC5-4977-A3F6-F21DB1DAFA44}" dt="2023-10-03T23:22:33.662" v="1307" actId="26606"/>
          <ac:spMkLst>
            <pc:docMk/>
            <pc:sldMk cId="660475484" sldId="257"/>
            <ac:spMk id="30" creationId="{CCC9CDCF-90F8-42B0-BD0A-794C52688098}"/>
          </ac:spMkLst>
        </pc:spChg>
        <pc:spChg chg="add">
          <ac:chgData name="diego davidabraham fernandez velasquez" userId="09f62a97-6bda-4f5b-bedb-c65ac3a3a29c" providerId="ADAL" clId="{8F8FCE7C-3FC5-4977-A3F6-F21DB1DAFA44}" dt="2023-10-03T23:22:33.694" v="1308" actId="26606"/>
          <ac:spMkLst>
            <pc:docMk/>
            <pc:sldMk cId="660475484" sldId="257"/>
            <ac:spMk id="33" creationId="{388F20F8-60BF-42FE-A252-DFD5A74451CA}"/>
          </ac:spMkLst>
        </pc:spChg>
        <pc:spChg chg="add">
          <ac:chgData name="diego davidabraham fernandez velasquez" userId="09f62a97-6bda-4f5b-bedb-c65ac3a3a29c" providerId="ADAL" clId="{8F8FCE7C-3FC5-4977-A3F6-F21DB1DAFA44}" dt="2023-10-03T23:22:33.694" v="1308" actId="26606"/>
          <ac:spMkLst>
            <pc:docMk/>
            <pc:sldMk cId="660475484" sldId="257"/>
            <ac:spMk id="34" creationId="{98A68847-134F-4AF1-B1C6-332344C9C90D}"/>
          </ac:spMkLst>
        </pc:spChg>
        <pc:spChg chg="del">
          <ac:chgData name="diego davidabraham fernandez velasquez" userId="09f62a97-6bda-4f5b-bedb-c65ac3a3a29c" providerId="ADAL" clId="{8F8FCE7C-3FC5-4977-A3F6-F21DB1DAFA44}" dt="2023-10-09T01:40:03.940" v="1989" actId="26606"/>
          <ac:spMkLst>
            <pc:docMk/>
            <pc:sldMk cId="660475484" sldId="257"/>
            <ac:spMk id="48" creationId="{AD2F5602-6586-46E4-8645-2CDA442ABFEC}"/>
          </ac:spMkLst>
        </pc:spChg>
        <pc:spChg chg="del">
          <ac:chgData name="diego davidabraham fernandez velasquez" userId="09f62a97-6bda-4f5b-bedb-c65ac3a3a29c" providerId="ADAL" clId="{8F8FCE7C-3FC5-4977-A3F6-F21DB1DAFA44}" dt="2023-10-09T01:40:03.940" v="1989" actId="26606"/>
          <ac:spMkLst>
            <pc:docMk/>
            <pc:sldMk cId="660475484" sldId="257"/>
            <ac:spMk id="49" creationId="{99434B85-DB0D-4010-A6A1-147F28D47D3B}"/>
          </ac:spMkLst>
        </pc:spChg>
        <pc:grpChg chg="add del">
          <ac:chgData name="diego davidabraham fernandez velasquez" userId="09f62a97-6bda-4f5b-bedb-c65ac3a3a29c" providerId="ADAL" clId="{8F8FCE7C-3FC5-4977-A3F6-F21DB1DAFA44}" dt="2023-10-03T23:22:26.315" v="1301" actId="26606"/>
          <ac:grpSpMkLst>
            <pc:docMk/>
            <pc:sldMk cId="660475484" sldId="257"/>
            <ac:grpSpMk id="13" creationId="{C07D05FE-3FB8-4314-A050-9AB40814D714}"/>
          </ac:grpSpMkLst>
        </pc:grpChg>
        <pc:grpChg chg="add del">
          <ac:chgData name="diego davidabraham fernandez velasquez" userId="09f62a97-6bda-4f5b-bedb-c65ac3a3a29c" providerId="ADAL" clId="{8F8FCE7C-3FC5-4977-A3F6-F21DB1DAFA44}" dt="2023-10-03T23:22:33.662" v="1307" actId="26606"/>
          <ac:grpSpMkLst>
            <pc:docMk/>
            <pc:sldMk cId="660475484" sldId="257"/>
            <ac:grpSpMk id="31" creationId="{C07D05FE-3FB8-4314-A050-9AB40814D714}"/>
          </ac:grpSpMkLst>
        </pc:grpChg>
        <pc:grpChg chg="del">
          <ac:chgData name="diego davidabraham fernandez velasquez" userId="09f62a97-6bda-4f5b-bedb-c65ac3a3a29c" providerId="ADAL" clId="{8F8FCE7C-3FC5-4977-A3F6-F21DB1DAFA44}" dt="2023-10-09T01:40:03.940" v="1989" actId="26606"/>
          <ac:grpSpMkLst>
            <pc:docMk/>
            <pc:sldMk cId="660475484" sldId="257"/>
            <ac:grpSpMk id="43" creationId="{F2E5F4F0-80C0-49F3-84A2-453DE42F2074}"/>
          </ac:grpSpMkLst>
        </pc:grpChg>
        <pc:graphicFrameChg chg="add mod modGraphic">
          <ac:chgData name="diego davidabraham fernandez velasquez" userId="09f62a97-6bda-4f5b-bedb-c65ac3a3a29c" providerId="ADAL" clId="{8F8FCE7C-3FC5-4977-A3F6-F21DB1DAFA44}" dt="2023-10-11T14:59:42.763" v="3896" actId="572"/>
          <ac:graphicFrameMkLst>
            <pc:docMk/>
            <pc:sldMk cId="660475484" sldId="257"/>
            <ac:graphicFrameMk id="4" creationId="{2CD95535-7885-40F9-8A6C-1090A9116AC9}"/>
          </ac:graphicFrameMkLst>
        </pc:graphicFrameChg>
      </pc:sldChg>
      <pc:sldChg chg="addSp delSp modSp del mod setBg">
        <pc:chgData name="diego davidabraham fernandez velasquez" userId="09f62a97-6bda-4f5b-bedb-c65ac3a3a29c" providerId="ADAL" clId="{8F8FCE7C-3FC5-4977-A3F6-F21DB1DAFA44}" dt="2023-10-11T00:52:51.128" v="3439" actId="2696"/>
        <pc:sldMkLst>
          <pc:docMk/>
          <pc:sldMk cId="898966327" sldId="258"/>
        </pc:sldMkLst>
        <pc:spChg chg="mod">
          <ac:chgData name="diego davidabraham fernandez velasquez" userId="09f62a97-6bda-4f5b-bedb-c65ac3a3a29c" providerId="ADAL" clId="{8F8FCE7C-3FC5-4977-A3F6-F21DB1DAFA44}" dt="2023-10-03T20:50:32.700" v="1195" actId="26606"/>
          <ac:spMkLst>
            <pc:docMk/>
            <pc:sldMk cId="898966327" sldId="258"/>
            <ac:spMk id="2" creationId="{67F5884D-0072-475F-83DD-D381D013A43C}"/>
          </ac:spMkLst>
        </pc:spChg>
        <pc:spChg chg="mod">
          <ac:chgData name="diego davidabraham fernandez velasquez" userId="09f62a97-6bda-4f5b-bedb-c65ac3a3a29c" providerId="ADAL" clId="{8F8FCE7C-3FC5-4977-A3F6-F21DB1DAFA44}" dt="2023-10-04T00:27:39.317" v="1905" actId="20577"/>
          <ac:spMkLst>
            <pc:docMk/>
            <pc:sldMk cId="898966327" sldId="258"/>
            <ac:spMk id="3" creationId="{357DDE37-A855-4E2F-B29D-DF2EAB0985C7}"/>
          </ac:spMkLst>
        </pc:spChg>
        <pc:spChg chg="add del">
          <ac:chgData name="diego davidabraham fernandez velasquez" userId="09f62a97-6bda-4f5b-bedb-c65ac3a3a29c" providerId="ADAL" clId="{8F8FCE7C-3FC5-4977-A3F6-F21DB1DAFA44}" dt="2023-10-03T20:18:19.377" v="737" actId="26606"/>
          <ac:spMkLst>
            <pc:docMk/>
            <pc:sldMk cId="898966327" sldId="258"/>
            <ac:spMk id="10" creationId="{386BBDA8-7E31-47B7-800A-97A2BD67785A}"/>
          </ac:spMkLst>
        </pc:spChg>
        <pc:spChg chg="add del">
          <ac:chgData name="diego davidabraham fernandez velasquez" userId="09f62a97-6bda-4f5b-bedb-c65ac3a3a29c" providerId="ADAL" clId="{8F8FCE7C-3FC5-4977-A3F6-F21DB1DAFA44}" dt="2023-10-03T20:50:32.700" v="1195" actId="26606"/>
          <ac:spMkLst>
            <pc:docMk/>
            <pc:sldMk cId="898966327" sldId="258"/>
            <ac:spMk id="15" creationId="{87C2FDE4-61EA-42D5-A9E0-7B2B8ADC869C}"/>
          </ac:spMkLst>
        </pc:spChg>
        <pc:spChg chg="add del">
          <ac:chgData name="diego davidabraham fernandez velasquez" userId="09f62a97-6bda-4f5b-bedb-c65ac3a3a29c" providerId="ADAL" clId="{8F8FCE7C-3FC5-4977-A3F6-F21DB1DAFA44}" dt="2023-10-03T20:50:32.700" v="1195" actId="26606"/>
          <ac:spMkLst>
            <pc:docMk/>
            <pc:sldMk cId="898966327" sldId="258"/>
            <ac:spMk id="21" creationId="{5FC9E5C3-B8DC-4532-8C1F-4D5331C64C08}"/>
          </ac:spMkLst>
        </pc:spChg>
        <pc:spChg chg="add del">
          <ac:chgData name="diego davidabraham fernandez velasquez" userId="09f62a97-6bda-4f5b-bedb-c65ac3a3a29c" providerId="ADAL" clId="{8F8FCE7C-3FC5-4977-A3F6-F21DB1DAFA44}" dt="2023-10-03T20:50:32.700" v="1195" actId="26606"/>
          <ac:spMkLst>
            <pc:docMk/>
            <pc:sldMk cId="898966327" sldId="258"/>
            <ac:spMk id="26" creationId="{638B61BD-0EE1-4D29-B894-126CD61C5DED}"/>
          </ac:spMkLst>
        </pc:spChg>
        <pc:spChg chg="add del">
          <ac:chgData name="diego davidabraham fernandez velasquez" userId="09f62a97-6bda-4f5b-bedb-c65ac3a3a29c" providerId="ADAL" clId="{8F8FCE7C-3FC5-4977-A3F6-F21DB1DAFA44}" dt="2023-10-03T20:50:32.700" v="1195" actId="26606"/>
          <ac:spMkLst>
            <pc:docMk/>
            <pc:sldMk cId="898966327" sldId="258"/>
            <ac:spMk id="28" creationId="{BBC14DD5-C584-4158-BF76-ECE3C6DB48AD}"/>
          </ac:spMkLst>
        </pc:spChg>
        <pc:grpChg chg="add del">
          <ac:chgData name="diego davidabraham fernandez velasquez" userId="09f62a97-6bda-4f5b-bedb-c65ac3a3a29c" providerId="ADAL" clId="{8F8FCE7C-3FC5-4977-A3F6-F21DB1DAFA44}" dt="2023-10-03T20:50:32.700" v="1195" actId="26606"/>
          <ac:grpSpMkLst>
            <pc:docMk/>
            <pc:sldMk cId="898966327" sldId="258"/>
            <ac:grpSpMk id="17" creationId="{D2A542E6-1924-4FE2-89D1-3CB19468C1F6}"/>
          </ac:grpSpMkLst>
        </pc:grpChg>
        <pc:picChg chg="add mod">
          <ac:chgData name="diego davidabraham fernandez velasquez" userId="09f62a97-6bda-4f5b-bedb-c65ac3a3a29c" providerId="ADAL" clId="{8F8FCE7C-3FC5-4977-A3F6-F21DB1DAFA44}" dt="2023-10-03T20:50:32.700" v="1195" actId="26606"/>
          <ac:picMkLst>
            <pc:docMk/>
            <pc:sldMk cId="898966327" sldId="258"/>
            <ac:picMk id="5" creationId="{D9B03C61-8AE2-2CC4-4A96-AD20A08915C1}"/>
          </ac:picMkLst>
        </pc:picChg>
        <pc:picChg chg="add mod">
          <ac:chgData name="diego davidabraham fernandez velasquez" userId="09f62a97-6bda-4f5b-bedb-c65ac3a3a29c" providerId="ADAL" clId="{8F8FCE7C-3FC5-4977-A3F6-F21DB1DAFA44}" dt="2023-10-03T20:50:41.752" v="1199" actId="1076"/>
          <ac:picMkLst>
            <pc:docMk/>
            <pc:sldMk cId="898966327" sldId="258"/>
            <ac:picMk id="6" creationId="{8FD488A1-5A3E-C0CC-992A-87C3F68F44C2}"/>
          </ac:picMkLst>
        </pc:picChg>
        <pc:picChg chg="add mod ord">
          <ac:chgData name="diego davidabraham fernandez velasquez" userId="09f62a97-6bda-4f5b-bedb-c65ac3a3a29c" providerId="ADAL" clId="{8F8FCE7C-3FC5-4977-A3F6-F21DB1DAFA44}" dt="2023-10-03T20:50:32.700" v="1195" actId="26606"/>
          <ac:picMkLst>
            <pc:docMk/>
            <pc:sldMk cId="898966327" sldId="258"/>
            <ac:picMk id="7" creationId="{649D5770-BDEB-19A4-B2BE-EA90505DA843}"/>
          </ac:picMkLst>
        </pc:picChg>
      </pc:sldChg>
      <pc:sldChg chg="addSp delSp modSp mod setBg">
        <pc:chgData name="diego davidabraham fernandez velasquez" userId="09f62a97-6bda-4f5b-bedb-c65ac3a3a29c" providerId="ADAL" clId="{8F8FCE7C-3FC5-4977-A3F6-F21DB1DAFA44}" dt="2023-10-03T20:21:33.900" v="775" actId="26606"/>
        <pc:sldMkLst>
          <pc:docMk/>
          <pc:sldMk cId="3917620461" sldId="259"/>
        </pc:sldMkLst>
        <pc:spChg chg="mod">
          <ac:chgData name="diego davidabraham fernandez velasquez" userId="09f62a97-6bda-4f5b-bedb-c65ac3a3a29c" providerId="ADAL" clId="{8F8FCE7C-3FC5-4977-A3F6-F21DB1DAFA44}" dt="2023-10-03T20:21:33.900" v="775" actId="26606"/>
          <ac:spMkLst>
            <pc:docMk/>
            <pc:sldMk cId="3917620461" sldId="259"/>
            <ac:spMk id="2" creationId="{A951399E-1693-41C9-AFE8-01D42E96E505}"/>
          </ac:spMkLst>
        </pc:spChg>
        <pc:spChg chg="add del mod">
          <ac:chgData name="diego davidabraham fernandez velasquez" userId="09f62a97-6bda-4f5b-bedb-c65ac3a3a29c" providerId="ADAL" clId="{8F8FCE7C-3FC5-4977-A3F6-F21DB1DAFA44}" dt="2023-10-03T20:21:22.519" v="772" actId="478"/>
          <ac:spMkLst>
            <pc:docMk/>
            <pc:sldMk cId="3917620461" sldId="259"/>
            <ac:spMk id="4" creationId="{B60B83A6-38A3-AC5B-3BAF-0CED66396E53}"/>
          </ac:spMkLst>
        </pc:spChg>
        <pc:spChg chg="add del">
          <ac:chgData name="diego davidabraham fernandez velasquez" userId="09f62a97-6bda-4f5b-bedb-c65ac3a3a29c" providerId="ADAL" clId="{8F8FCE7C-3FC5-4977-A3F6-F21DB1DAFA44}" dt="2023-10-03T20:21:33.880" v="774" actId="26606"/>
          <ac:spMkLst>
            <pc:docMk/>
            <pc:sldMk cId="3917620461" sldId="259"/>
            <ac:spMk id="7" creationId="{FFD48BC7-DC40-47DE-87EE-9F4B6ECB9ABB}"/>
          </ac:spMkLst>
        </pc:spChg>
        <pc:spChg chg="add del">
          <ac:chgData name="diego davidabraham fernandez velasquez" userId="09f62a97-6bda-4f5b-bedb-c65ac3a3a29c" providerId="ADAL" clId="{8F8FCE7C-3FC5-4977-A3F6-F21DB1DAFA44}" dt="2023-10-03T20:21:33.880" v="774" actId="26606"/>
          <ac:spMkLst>
            <pc:docMk/>
            <pc:sldMk cId="3917620461" sldId="259"/>
            <ac:spMk id="9" creationId="{E502BBC7-2C76-46F3-BC24-5985BC13DB88}"/>
          </ac:spMkLst>
        </pc:spChg>
        <pc:spChg chg="add del">
          <ac:chgData name="diego davidabraham fernandez velasquez" userId="09f62a97-6bda-4f5b-bedb-c65ac3a3a29c" providerId="ADAL" clId="{8F8FCE7C-3FC5-4977-A3F6-F21DB1DAFA44}" dt="2023-10-03T20:21:33.880" v="774" actId="26606"/>
          <ac:spMkLst>
            <pc:docMk/>
            <pc:sldMk cId="3917620461" sldId="259"/>
            <ac:spMk id="11" creationId="{C7F28D52-2A5F-4D23-81AE-7CB8B591C7AF}"/>
          </ac:spMkLst>
        </pc:spChg>
        <pc:spChg chg="add del">
          <ac:chgData name="diego davidabraham fernandez velasquez" userId="09f62a97-6bda-4f5b-bedb-c65ac3a3a29c" providerId="ADAL" clId="{8F8FCE7C-3FC5-4977-A3F6-F21DB1DAFA44}" dt="2023-10-03T20:21:33.880" v="774" actId="26606"/>
          <ac:spMkLst>
            <pc:docMk/>
            <pc:sldMk cId="3917620461" sldId="259"/>
            <ac:spMk id="13" creationId="{3629484E-3792-4B3D-89AD-7C8A1ED0E0D4}"/>
          </ac:spMkLst>
        </pc:spChg>
        <pc:spChg chg="add">
          <ac:chgData name="diego davidabraham fernandez velasquez" userId="09f62a97-6bda-4f5b-bedb-c65ac3a3a29c" providerId="ADAL" clId="{8F8FCE7C-3FC5-4977-A3F6-F21DB1DAFA44}" dt="2023-10-03T20:21:33.900" v="775" actId="26606"/>
          <ac:spMkLst>
            <pc:docMk/>
            <pc:sldMk cId="3917620461" sldId="259"/>
            <ac:spMk id="19" creationId="{1EADCAF8-8823-4E89-8612-21029831A4B2}"/>
          </ac:spMkLst>
        </pc:spChg>
        <pc:spChg chg="add">
          <ac:chgData name="diego davidabraham fernandez velasquez" userId="09f62a97-6bda-4f5b-bedb-c65ac3a3a29c" providerId="ADAL" clId="{8F8FCE7C-3FC5-4977-A3F6-F21DB1DAFA44}" dt="2023-10-03T20:21:33.900" v="775" actId="26606"/>
          <ac:spMkLst>
            <pc:docMk/>
            <pc:sldMk cId="3917620461" sldId="259"/>
            <ac:spMk id="20" creationId="{28CA07B2-0819-4B62-9425-7A52BBDD7070}"/>
          </ac:spMkLst>
        </pc:spChg>
        <pc:grpChg chg="add">
          <ac:chgData name="diego davidabraham fernandez velasquez" userId="09f62a97-6bda-4f5b-bedb-c65ac3a3a29c" providerId="ADAL" clId="{8F8FCE7C-3FC5-4977-A3F6-F21DB1DAFA44}" dt="2023-10-03T20:21:33.900" v="775" actId="26606"/>
          <ac:grpSpMkLst>
            <pc:docMk/>
            <pc:sldMk cId="3917620461" sldId="259"/>
            <ac:grpSpMk id="21" creationId="{DA02BEE4-A5D4-40AF-882D-49D34B086FFF}"/>
          </ac:grpSpMkLst>
        </pc:grpChg>
        <pc:picChg chg="del">
          <ac:chgData name="diego davidabraham fernandez velasquez" userId="09f62a97-6bda-4f5b-bedb-c65ac3a3a29c" providerId="ADAL" clId="{8F8FCE7C-3FC5-4977-A3F6-F21DB1DAFA44}" dt="2023-10-03T20:21:19.219" v="770" actId="478"/>
          <ac:picMkLst>
            <pc:docMk/>
            <pc:sldMk cId="3917620461" sldId="259"/>
            <ac:picMk id="5" creationId="{660021BA-85B1-4636-B4CB-AFED476FC391}"/>
          </ac:picMkLst>
        </pc:picChg>
      </pc:sldChg>
      <pc:sldChg chg="addSp modSp mod setBg addAnim">
        <pc:chgData name="diego davidabraham fernandez velasquez" userId="09f62a97-6bda-4f5b-bedb-c65ac3a3a29c" providerId="ADAL" clId="{8F8FCE7C-3FC5-4977-A3F6-F21DB1DAFA44}" dt="2023-10-03T20:57:22.993" v="1271"/>
        <pc:sldMkLst>
          <pc:docMk/>
          <pc:sldMk cId="165343805" sldId="260"/>
        </pc:sldMkLst>
        <pc:spChg chg="mod">
          <ac:chgData name="diego davidabraham fernandez velasquez" userId="09f62a97-6bda-4f5b-bedb-c65ac3a3a29c" providerId="ADAL" clId="{8F8FCE7C-3FC5-4977-A3F6-F21DB1DAFA44}" dt="2023-10-03T20:57:11.564" v="1268" actId="1076"/>
          <ac:spMkLst>
            <pc:docMk/>
            <pc:sldMk cId="165343805" sldId="260"/>
            <ac:spMk id="2" creationId="{76FA9DEF-4730-4938-9376-545CCB697B49}"/>
          </ac:spMkLst>
        </pc:spChg>
        <pc:spChg chg="mod">
          <ac:chgData name="diego davidabraham fernandez velasquez" userId="09f62a97-6bda-4f5b-bedb-c65ac3a3a29c" providerId="ADAL" clId="{8F8FCE7C-3FC5-4977-A3F6-F21DB1DAFA44}" dt="2023-10-03T20:57:08.693" v="1267" actId="1076"/>
          <ac:spMkLst>
            <pc:docMk/>
            <pc:sldMk cId="165343805" sldId="260"/>
            <ac:spMk id="3" creationId="{354B10ED-A956-4ED8-9F23-42DEFF8F71FD}"/>
          </ac:spMkLst>
        </pc:spChg>
        <pc:spChg chg="add">
          <ac:chgData name="diego davidabraham fernandez velasquez" userId="09f62a97-6bda-4f5b-bedb-c65ac3a3a29c" providerId="ADAL" clId="{8F8FCE7C-3FC5-4977-A3F6-F21DB1DAFA44}" dt="2023-10-03T20:56:05.439" v="1249" actId="26606"/>
          <ac:spMkLst>
            <pc:docMk/>
            <pc:sldMk cId="165343805" sldId="260"/>
            <ac:spMk id="8" creationId="{A134706B-150F-487B-B4FB-34C10219C72F}"/>
          </ac:spMkLst>
        </pc:spChg>
        <pc:spChg chg="add">
          <ac:chgData name="diego davidabraham fernandez velasquez" userId="09f62a97-6bda-4f5b-bedb-c65ac3a3a29c" providerId="ADAL" clId="{8F8FCE7C-3FC5-4977-A3F6-F21DB1DAFA44}" dt="2023-10-03T20:56:05.439" v="1249" actId="26606"/>
          <ac:spMkLst>
            <pc:docMk/>
            <pc:sldMk cId="165343805" sldId="260"/>
            <ac:spMk id="10" creationId="{25FD23E7-C75D-4AFA-A4D4-BE5558110941}"/>
          </ac:spMkLst>
        </pc:spChg>
        <pc:spChg chg="add">
          <ac:chgData name="diego davidabraham fernandez velasquez" userId="09f62a97-6bda-4f5b-bedb-c65ac3a3a29c" providerId="ADAL" clId="{8F8FCE7C-3FC5-4977-A3F6-F21DB1DAFA44}" dt="2023-10-03T20:56:05.439" v="1249" actId="26606"/>
          <ac:spMkLst>
            <pc:docMk/>
            <pc:sldMk cId="165343805" sldId="260"/>
            <ac:spMk id="12" creationId="{D6705569-F545-4F47-A260-A9202826EA20}"/>
          </ac:spMkLst>
        </pc:spChg>
        <pc:picChg chg="add mod">
          <ac:chgData name="diego davidabraham fernandez velasquez" userId="09f62a97-6bda-4f5b-bedb-c65ac3a3a29c" providerId="ADAL" clId="{8F8FCE7C-3FC5-4977-A3F6-F21DB1DAFA44}" dt="2023-10-03T20:57:22.993" v="1271"/>
          <ac:picMkLst>
            <pc:docMk/>
            <pc:sldMk cId="165343805" sldId="260"/>
            <ac:picMk id="4" creationId="{D4DB39A5-B49E-A732-BB41-B25010EF6723}"/>
          </ac:picMkLst>
        </pc:picChg>
      </pc:sldChg>
      <pc:sldChg chg="addSp modSp mod setBg">
        <pc:chgData name="diego davidabraham fernandez velasquez" userId="09f62a97-6bda-4f5b-bedb-c65ac3a3a29c" providerId="ADAL" clId="{8F8FCE7C-3FC5-4977-A3F6-F21DB1DAFA44}" dt="2023-10-11T00:52:07.610" v="3438" actId="20577"/>
        <pc:sldMkLst>
          <pc:docMk/>
          <pc:sldMk cId="2438363510" sldId="261"/>
        </pc:sldMkLst>
        <pc:spChg chg="mod">
          <ac:chgData name="diego davidabraham fernandez velasquez" userId="09f62a97-6bda-4f5b-bedb-c65ac3a3a29c" providerId="ADAL" clId="{8F8FCE7C-3FC5-4977-A3F6-F21DB1DAFA44}" dt="2023-10-04T00:32:49.758" v="1981" actId="26606"/>
          <ac:spMkLst>
            <pc:docMk/>
            <pc:sldMk cId="2438363510" sldId="261"/>
            <ac:spMk id="2" creationId="{7AE9D263-2102-4AF2-B580-9CEBA7F9EFD2}"/>
          </ac:spMkLst>
        </pc:spChg>
        <pc:spChg chg="mod">
          <ac:chgData name="diego davidabraham fernandez velasquez" userId="09f62a97-6bda-4f5b-bedb-c65ac3a3a29c" providerId="ADAL" clId="{8F8FCE7C-3FC5-4977-A3F6-F21DB1DAFA44}" dt="2023-10-11T00:52:07.610" v="3438" actId="20577"/>
          <ac:spMkLst>
            <pc:docMk/>
            <pc:sldMk cId="2438363510" sldId="261"/>
            <ac:spMk id="3" creationId="{F614FA2F-FF6F-4731-A9A5-9E07F950C443}"/>
          </ac:spMkLst>
        </pc:spChg>
        <pc:spChg chg="add">
          <ac:chgData name="diego davidabraham fernandez velasquez" userId="09f62a97-6bda-4f5b-bedb-c65ac3a3a29c" providerId="ADAL" clId="{8F8FCE7C-3FC5-4977-A3F6-F21DB1DAFA44}" dt="2023-10-04T00:32:49.758" v="1981" actId="26606"/>
          <ac:spMkLst>
            <pc:docMk/>
            <pc:sldMk cId="2438363510" sldId="261"/>
            <ac:spMk id="9" creationId="{9F7D5CDA-D291-4307-BF55-1381FED29634}"/>
          </ac:spMkLst>
        </pc:spChg>
        <pc:spChg chg="add">
          <ac:chgData name="diego davidabraham fernandez velasquez" userId="09f62a97-6bda-4f5b-bedb-c65ac3a3a29c" providerId="ADAL" clId="{8F8FCE7C-3FC5-4977-A3F6-F21DB1DAFA44}" dt="2023-10-04T00:32:49.758" v="1981" actId="26606"/>
          <ac:spMkLst>
            <pc:docMk/>
            <pc:sldMk cId="2438363510" sldId="261"/>
            <ac:spMk id="11" creationId="{59B296B9-C5A5-4E4F-9B60-C907B5F1466C}"/>
          </ac:spMkLst>
        </pc:spChg>
        <pc:spChg chg="add">
          <ac:chgData name="diego davidabraham fernandez velasquez" userId="09f62a97-6bda-4f5b-bedb-c65ac3a3a29c" providerId="ADAL" clId="{8F8FCE7C-3FC5-4977-A3F6-F21DB1DAFA44}" dt="2023-10-04T00:32:49.758" v="1981" actId="26606"/>
          <ac:spMkLst>
            <pc:docMk/>
            <pc:sldMk cId="2438363510" sldId="261"/>
            <ac:spMk id="13" creationId="{D0300FD3-5AF1-6305-15FA-9078072672E2}"/>
          </ac:spMkLst>
        </pc:spChg>
        <pc:picChg chg="add">
          <ac:chgData name="diego davidabraham fernandez velasquez" userId="09f62a97-6bda-4f5b-bedb-c65ac3a3a29c" providerId="ADAL" clId="{8F8FCE7C-3FC5-4977-A3F6-F21DB1DAFA44}" dt="2023-10-04T00:32:49.758" v="1981" actId="26606"/>
          <ac:picMkLst>
            <pc:docMk/>
            <pc:sldMk cId="2438363510" sldId="261"/>
            <ac:picMk id="5" creationId="{C8D41602-4339-A663-9E91-90E18F5C6256}"/>
          </ac:picMkLst>
        </pc:picChg>
      </pc:sldChg>
      <pc:sldChg chg="addSp modSp mod setBg">
        <pc:chgData name="diego davidabraham fernandez velasquez" userId="09f62a97-6bda-4f5b-bedb-c65ac3a3a29c" providerId="ADAL" clId="{8F8FCE7C-3FC5-4977-A3F6-F21DB1DAFA44}" dt="2023-10-11T00:49:32.616" v="3294" actId="27636"/>
        <pc:sldMkLst>
          <pc:docMk/>
          <pc:sldMk cId="1243468718" sldId="262"/>
        </pc:sldMkLst>
        <pc:spChg chg="mod">
          <ac:chgData name="diego davidabraham fernandez velasquez" userId="09f62a97-6bda-4f5b-bedb-c65ac3a3a29c" providerId="ADAL" clId="{8F8FCE7C-3FC5-4977-A3F6-F21DB1DAFA44}" dt="2023-10-03T20:47:44.932" v="1132" actId="26606"/>
          <ac:spMkLst>
            <pc:docMk/>
            <pc:sldMk cId="1243468718" sldId="262"/>
            <ac:spMk id="2" creationId="{52887F17-56F5-422A-9490-59BCF4722E9C}"/>
          </ac:spMkLst>
        </pc:spChg>
        <pc:spChg chg="mod">
          <ac:chgData name="diego davidabraham fernandez velasquez" userId="09f62a97-6bda-4f5b-bedb-c65ac3a3a29c" providerId="ADAL" clId="{8F8FCE7C-3FC5-4977-A3F6-F21DB1DAFA44}" dt="2023-10-11T00:49:32.616" v="3294" actId="27636"/>
          <ac:spMkLst>
            <pc:docMk/>
            <pc:sldMk cId="1243468718" sldId="262"/>
            <ac:spMk id="3" creationId="{FF8463E6-6D09-428D-859B-8FA85DE254ED}"/>
          </ac:spMkLst>
        </pc:spChg>
        <pc:spChg chg="add">
          <ac:chgData name="diego davidabraham fernandez velasquez" userId="09f62a97-6bda-4f5b-bedb-c65ac3a3a29c" providerId="ADAL" clId="{8F8FCE7C-3FC5-4977-A3F6-F21DB1DAFA44}" dt="2023-10-03T20:47:44.932" v="1132" actId="26606"/>
          <ac:spMkLst>
            <pc:docMk/>
            <pc:sldMk cId="1243468718" sldId="262"/>
            <ac:spMk id="9" creationId="{560AFAAC-EA6C-45A9-9E03-C9C9F0193B4F}"/>
          </ac:spMkLst>
        </pc:spChg>
        <pc:spChg chg="add">
          <ac:chgData name="diego davidabraham fernandez velasquez" userId="09f62a97-6bda-4f5b-bedb-c65ac3a3a29c" providerId="ADAL" clId="{8F8FCE7C-3FC5-4977-A3F6-F21DB1DAFA44}" dt="2023-10-03T20:47:44.932" v="1132" actId="26606"/>
          <ac:spMkLst>
            <pc:docMk/>
            <pc:sldMk cId="1243468718" sldId="262"/>
            <ac:spMk id="11" creationId="{83549E37-C86B-4401-90BD-D8BF83859F14}"/>
          </ac:spMkLst>
        </pc:spChg>
        <pc:spChg chg="add">
          <ac:chgData name="diego davidabraham fernandez velasquez" userId="09f62a97-6bda-4f5b-bedb-c65ac3a3a29c" providerId="ADAL" clId="{8F8FCE7C-3FC5-4977-A3F6-F21DB1DAFA44}" dt="2023-10-03T20:47:44.932" v="1132" actId="26606"/>
          <ac:spMkLst>
            <pc:docMk/>
            <pc:sldMk cId="1243468718" sldId="262"/>
            <ac:spMk id="13" creationId="{8A17784E-76D8-4521-A77D-0D2EBB923004}"/>
          </ac:spMkLst>
        </pc:spChg>
        <pc:spChg chg="add">
          <ac:chgData name="diego davidabraham fernandez velasquez" userId="09f62a97-6bda-4f5b-bedb-c65ac3a3a29c" providerId="ADAL" clId="{8F8FCE7C-3FC5-4977-A3F6-F21DB1DAFA44}" dt="2023-10-03T20:47:44.932" v="1132" actId="26606"/>
          <ac:spMkLst>
            <pc:docMk/>
            <pc:sldMk cId="1243468718" sldId="262"/>
            <ac:spMk id="15" creationId="{C0036C6B-F09C-4EAB-AE02-8D056EE74856}"/>
          </ac:spMkLst>
        </pc:spChg>
        <pc:spChg chg="add">
          <ac:chgData name="diego davidabraham fernandez velasquez" userId="09f62a97-6bda-4f5b-bedb-c65ac3a3a29c" providerId="ADAL" clId="{8F8FCE7C-3FC5-4977-A3F6-F21DB1DAFA44}" dt="2023-10-03T20:47:44.932" v="1132" actId="26606"/>
          <ac:spMkLst>
            <pc:docMk/>
            <pc:sldMk cId="1243468718" sldId="262"/>
            <ac:spMk id="17" creationId="{FC8D5885-2804-4D3C-BE31-902E4D3279B0}"/>
          </ac:spMkLst>
        </pc:spChg>
        <pc:picChg chg="add mod">
          <ac:chgData name="diego davidabraham fernandez velasquez" userId="09f62a97-6bda-4f5b-bedb-c65ac3a3a29c" providerId="ADAL" clId="{8F8FCE7C-3FC5-4977-A3F6-F21DB1DAFA44}" dt="2023-10-03T20:51:09.557" v="1206" actId="1076"/>
          <ac:picMkLst>
            <pc:docMk/>
            <pc:sldMk cId="1243468718" sldId="262"/>
            <ac:picMk id="4" creationId="{2137FF2E-0C53-60B9-B19E-4EF001116B60}"/>
          </ac:picMkLst>
        </pc:picChg>
        <pc:picChg chg="add">
          <ac:chgData name="diego davidabraham fernandez velasquez" userId="09f62a97-6bda-4f5b-bedb-c65ac3a3a29c" providerId="ADAL" clId="{8F8FCE7C-3FC5-4977-A3F6-F21DB1DAFA44}" dt="2023-10-03T20:47:44.932" v="1132" actId="26606"/>
          <ac:picMkLst>
            <pc:docMk/>
            <pc:sldMk cId="1243468718" sldId="262"/>
            <ac:picMk id="5" creationId="{198FDABE-E3ED-9C8D-7CA5-D53C78976325}"/>
          </ac:picMkLst>
        </pc:picChg>
      </pc:sldChg>
      <pc:sldChg chg="addSp delSp modSp mod ord setBg addAnim delAnim">
        <pc:chgData name="diego davidabraham fernandez velasquez" userId="09f62a97-6bda-4f5b-bedb-c65ac3a3a29c" providerId="ADAL" clId="{8F8FCE7C-3FC5-4977-A3F6-F21DB1DAFA44}" dt="2023-10-03T20:56:22.023" v="1258"/>
        <pc:sldMkLst>
          <pc:docMk/>
          <pc:sldMk cId="1814523480" sldId="263"/>
        </pc:sldMkLst>
        <pc:spChg chg="mod">
          <ac:chgData name="diego davidabraham fernandez velasquez" userId="09f62a97-6bda-4f5b-bedb-c65ac3a3a29c" providerId="ADAL" clId="{8F8FCE7C-3FC5-4977-A3F6-F21DB1DAFA44}" dt="2023-10-03T20:54:12.178" v="1214" actId="1076"/>
          <ac:spMkLst>
            <pc:docMk/>
            <pc:sldMk cId="1814523480" sldId="263"/>
            <ac:spMk id="2" creationId="{BA539397-6A6C-4F5C-BFBA-4B56124E1306}"/>
          </ac:spMkLst>
        </pc:spChg>
        <pc:spChg chg="mod">
          <ac:chgData name="diego davidabraham fernandez velasquez" userId="09f62a97-6bda-4f5b-bedb-c65ac3a3a29c" providerId="ADAL" clId="{8F8FCE7C-3FC5-4977-A3F6-F21DB1DAFA44}" dt="2023-10-03T20:54:16.114" v="1215" actId="1076"/>
          <ac:spMkLst>
            <pc:docMk/>
            <pc:sldMk cId="1814523480" sldId="263"/>
            <ac:spMk id="3" creationId="{FAAB4B6E-5045-447B-A19A-13CC96F93F58}"/>
          </ac:spMkLst>
        </pc:spChg>
        <pc:spChg chg="add">
          <ac:chgData name="diego davidabraham fernandez velasquez" userId="09f62a97-6bda-4f5b-bedb-c65ac3a3a29c" providerId="ADAL" clId="{8F8FCE7C-3FC5-4977-A3F6-F21DB1DAFA44}" dt="2023-10-03T20:49:16.173" v="1177" actId="26606"/>
          <ac:spMkLst>
            <pc:docMk/>
            <pc:sldMk cId="1814523480" sldId="263"/>
            <ac:spMk id="6" creationId="{A134706B-150F-487B-B4FB-34C10219C72F}"/>
          </ac:spMkLst>
        </pc:spChg>
        <pc:spChg chg="add del">
          <ac:chgData name="diego davidabraham fernandez velasquez" userId="09f62a97-6bda-4f5b-bedb-c65ac3a3a29c" providerId="ADAL" clId="{8F8FCE7C-3FC5-4977-A3F6-F21DB1DAFA44}" dt="2023-10-03T20:48:49.552" v="1165" actId="26606"/>
          <ac:spMkLst>
            <pc:docMk/>
            <pc:sldMk cId="1814523480" sldId="263"/>
            <ac:spMk id="8" creationId="{46F1F2C8-798B-4CCE-A851-94AFAF350BED}"/>
          </ac:spMkLst>
        </pc:spChg>
        <pc:spChg chg="add del">
          <ac:chgData name="diego davidabraham fernandez velasquez" userId="09f62a97-6bda-4f5b-bedb-c65ac3a3a29c" providerId="ADAL" clId="{8F8FCE7C-3FC5-4977-A3F6-F21DB1DAFA44}" dt="2023-10-03T20:48:49.552" v="1165" actId="26606"/>
          <ac:spMkLst>
            <pc:docMk/>
            <pc:sldMk cId="1814523480" sldId="263"/>
            <ac:spMk id="10" creationId="{755E9CD0-04B0-4A3C-B291-AD913379C713}"/>
          </ac:spMkLst>
        </pc:spChg>
        <pc:spChg chg="add del">
          <ac:chgData name="diego davidabraham fernandez velasquez" userId="09f62a97-6bda-4f5b-bedb-c65ac3a3a29c" providerId="ADAL" clId="{8F8FCE7C-3FC5-4977-A3F6-F21DB1DAFA44}" dt="2023-10-03T20:49:13.431" v="1176" actId="26606"/>
          <ac:spMkLst>
            <pc:docMk/>
            <pc:sldMk cId="1814523480" sldId="263"/>
            <ac:spMk id="11" creationId="{5B45AD5D-AA52-4F7B-9362-576A39AD9E09}"/>
          </ac:spMkLst>
        </pc:spChg>
        <pc:spChg chg="add del">
          <ac:chgData name="diego davidabraham fernandez velasquez" userId="09f62a97-6bda-4f5b-bedb-c65ac3a3a29c" providerId="ADAL" clId="{8F8FCE7C-3FC5-4977-A3F6-F21DB1DAFA44}" dt="2023-10-03T20:48:49.552" v="1165" actId="26606"/>
          <ac:spMkLst>
            <pc:docMk/>
            <pc:sldMk cId="1814523480" sldId="263"/>
            <ac:spMk id="12" creationId="{1DD8BF3B-6066-418C-8D1A-75C5E396FC04}"/>
          </ac:spMkLst>
        </pc:spChg>
        <pc:spChg chg="add">
          <ac:chgData name="diego davidabraham fernandez velasquez" userId="09f62a97-6bda-4f5b-bedb-c65ac3a3a29c" providerId="ADAL" clId="{8F8FCE7C-3FC5-4977-A3F6-F21DB1DAFA44}" dt="2023-10-03T20:49:16.173" v="1177" actId="26606"/>
          <ac:spMkLst>
            <pc:docMk/>
            <pc:sldMk cId="1814523480" sldId="263"/>
            <ac:spMk id="13" creationId="{25FD23E7-C75D-4AFA-A4D4-BE5558110941}"/>
          </ac:spMkLst>
        </pc:spChg>
        <pc:spChg chg="add del">
          <ac:chgData name="diego davidabraham fernandez velasquez" userId="09f62a97-6bda-4f5b-bedb-c65ac3a3a29c" providerId="ADAL" clId="{8F8FCE7C-3FC5-4977-A3F6-F21DB1DAFA44}" dt="2023-10-03T20:48:49.552" v="1165" actId="26606"/>
          <ac:spMkLst>
            <pc:docMk/>
            <pc:sldMk cId="1814523480" sldId="263"/>
            <ac:spMk id="14" creationId="{80BC66F9-7A74-4286-AD22-1174052CC22C}"/>
          </ac:spMkLst>
        </pc:spChg>
        <pc:spChg chg="add">
          <ac:chgData name="diego davidabraham fernandez velasquez" userId="09f62a97-6bda-4f5b-bedb-c65ac3a3a29c" providerId="ADAL" clId="{8F8FCE7C-3FC5-4977-A3F6-F21DB1DAFA44}" dt="2023-10-03T20:49:16.173" v="1177" actId="26606"/>
          <ac:spMkLst>
            <pc:docMk/>
            <pc:sldMk cId="1814523480" sldId="263"/>
            <ac:spMk id="15" creationId="{D6705569-F545-4F47-A260-A9202826EA20}"/>
          </ac:spMkLst>
        </pc:spChg>
        <pc:spChg chg="add del">
          <ac:chgData name="diego davidabraham fernandez velasquez" userId="09f62a97-6bda-4f5b-bedb-c65ac3a3a29c" providerId="ADAL" clId="{8F8FCE7C-3FC5-4977-A3F6-F21DB1DAFA44}" dt="2023-10-03T20:48:49.552" v="1165" actId="26606"/>
          <ac:spMkLst>
            <pc:docMk/>
            <pc:sldMk cId="1814523480" sldId="263"/>
            <ac:spMk id="16" creationId="{D8142CC3-2B5C-48E6-9DF0-6C8ACBAF23EF}"/>
          </ac:spMkLst>
        </pc:spChg>
        <pc:spChg chg="add del">
          <ac:chgData name="diego davidabraham fernandez velasquez" userId="09f62a97-6bda-4f5b-bedb-c65ac3a3a29c" providerId="ADAL" clId="{8F8FCE7C-3FC5-4977-A3F6-F21DB1DAFA44}" dt="2023-10-03T20:49:13.431" v="1176" actId="26606"/>
          <ac:spMkLst>
            <pc:docMk/>
            <pc:sldMk cId="1814523480" sldId="263"/>
            <ac:spMk id="17" creationId="{7A5F0580-5EE9-419F-96EE-B6529EF6E7D0}"/>
          </ac:spMkLst>
        </pc:spChg>
        <pc:spChg chg="add del">
          <ac:chgData name="diego davidabraham fernandez velasquez" userId="09f62a97-6bda-4f5b-bedb-c65ac3a3a29c" providerId="ADAL" clId="{8F8FCE7C-3FC5-4977-A3F6-F21DB1DAFA44}" dt="2023-10-03T20:48:49.552" v="1165" actId="26606"/>
          <ac:spMkLst>
            <pc:docMk/>
            <pc:sldMk cId="1814523480" sldId="263"/>
            <ac:spMk id="20" creationId="{46A89C79-8EF3-4AF9-B3D9-59A883F41C83}"/>
          </ac:spMkLst>
        </pc:spChg>
        <pc:spChg chg="add del">
          <ac:chgData name="diego davidabraham fernandez velasquez" userId="09f62a97-6bda-4f5b-bedb-c65ac3a3a29c" providerId="ADAL" clId="{8F8FCE7C-3FC5-4977-A3F6-F21DB1DAFA44}" dt="2023-10-03T20:48:49.552" v="1165" actId="26606"/>
          <ac:spMkLst>
            <pc:docMk/>
            <pc:sldMk cId="1814523480" sldId="263"/>
            <ac:spMk id="22" creationId="{EFE5CE34-4543-42E5-B82C-1F3D12422CDD}"/>
          </ac:spMkLst>
        </pc:spChg>
        <pc:spChg chg="add del">
          <ac:chgData name="diego davidabraham fernandez velasquez" userId="09f62a97-6bda-4f5b-bedb-c65ac3a3a29c" providerId="ADAL" clId="{8F8FCE7C-3FC5-4977-A3F6-F21DB1DAFA44}" dt="2023-10-03T20:48:49.552" v="1165" actId="26606"/>
          <ac:spMkLst>
            <pc:docMk/>
            <pc:sldMk cId="1814523480" sldId="263"/>
            <ac:spMk id="24" creationId="{72AF41FE-63D7-4695-81D2-66D2510E4486}"/>
          </ac:spMkLst>
        </pc:spChg>
        <pc:spChg chg="add del">
          <ac:chgData name="diego davidabraham fernandez velasquez" userId="09f62a97-6bda-4f5b-bedb-c65ac3a3a29c" providerId="ADAL" clId="{8F8FCE7C-3FC5-4977-A3F6-F21DB1DAFA44}" dt="2023-10-03T20:48:55.489" v="1170" actId="26606"/>
          <ac:spMkLst>
            <pc:docMk/>
            <pc:sldMk cId="1814523480" sldId="263"/>
            <ac:spMk id="30" creationId="{4BC99CB9-DDAD-44A2-8A1C-E3AF4E72DF5C}"/>
          </ac:spMkLst>
        </pc:spChg>
        <pc:spChg chg="add del">
          <ac:chgData name="diego davidabraham fernandez velasquez" userId="09f62a97-6bda-4f5b-bedb-c65ac3a3a29c" providerId="ADAL" clId="{8F8FCE7C-3FC5-4977-A3F6-F21DB1DAFA44}" dt="2023-10-03T20:49:09.796" v="1174" actId="26606"/>
          <ac:spMkLst>
            <pc:docMk/>
            <pc:sldMk cId="1814523480" sldId="263"/>
            <ac:spMk id="42" creationId="{12516CFA-65A7-4E78-BAF2-F437E0567C8B}"/>
          </ac:spMkLst>
        </pc:spChg>
        <pc:spChg chg="add del">
          <ac:chgData name="diego davidabraham fernandez velasquez" userId="09f62a97-6bda-4f5b-bedb-c65ac3a3a29c" providerId="ADAL" clId="{8F8FCE7C-3FC5-4977-A3F6-F21DB1DAFA44}" dt="2023-10-03T20:49:09.796" v="1174" actId="26606"/>
          <ac:spMkLst>
            <pc:docMk/>
            <pc:sldMk cId="1814523480" sldId="263"/>
            <ac:spMk id="43" creationId="{64583843-30E4-4091-87E1-A4A4965105EA}"/>
          </ac:spMkLst>
        </pc:spChg>
        <pc:spChg chg="add del">
          <ac:chgData name="diego davidabraham fernandez velasquez" userId="09f62a97-6bda-4f5b-bedb-c65ac3a3a29c" providerId="ADAL" clId="{8F8FCE7C-3FC5-4977-A3F6-F21DB1DAFA44}" dt="2023-10-03T20:49:13.431" v="1176" actId="26606"/>
          <ac:spMkLst>
            <pc:docMk/>
            <pc:sldMk cId="1814523480" sldId="263"/>
            <ac:spMk id="51" creationId="{6B5E2835-4E47-45B3-9CFE-732FF7B05472}"/>
          </ac:spMkLst>
        </pc:spChg>
        <pc:spChg chg="add del">
          <ac:chgData name="diego davidabraham fernandez velasquez" userId="09f62a97-6bda-4f5b-bedb-c65ac3a3a29c" providerId="ADAL" clId="{8F8FCE7C-3FC5-4977-A3F6-F21DB1DAFA44}" dt="2023-10-03T20:49:13.431" v="1176" actId="26606"/>
          <ac:spMkLst>
            <pc:docMk/>
            <pc:sldMk cId="1814523480" sldId="263"/>
            <ac:spMk id="53" creationId="{AEDD7960-4866-4399-BEF6-DD1431AB4E34}"/>
          </ac:spMkLst>
        </pc:spChg>
        <pc:spChg chg="add del">
          <ac:chgData name="diego davidabraham fernandez velasquez" userId="09f62a97-6bda-4f5b-bedb-c65ac3a3a29c" providerId="ADAL" clId="{8F8FCE7C-3FC5-4977-A3F6-F21DB1DAFA44}" dt="2023-10-03T20:49:13.431" v="1176" actId="26606"/>
          <ac:spMkLst>
            <pc:docMk/>
            <pc:sldMk cId="1814523480" sldId="263"/>
            <ac:spMk id="54" creationId="{55D4142C-5077-457F-A6AD-3FECFDB39685}"/>
          </ac:spMkLst>
        </pc:spChg>
        <pc:grpChg chg="add del">
          <ac:chgData name="diego davidabraham fernandez velasquez" userId="09f62a97-6bda-4f5b-bedb-c65ac3a3a29c" providerId="ADAL" clId="{8F8FCE7C-3FC5-4977-A3F6-F21DB1DAFA44}" dt="2023-10-03T20:49:04.566" v="1172" actId="26606"/>
          <ac:grpSpMkLst>
            <pc:docMk/>
            <pc:sldMk cId="1814523480" sldId="263"/>
            <ac:grpSpMk id="9" creationId="{F2C2385A-6F3A-07EF-D18E-AA9E680CE4BC}"/>
          </ac:grpSpMkLst>
        </pc:grpChg>
        <pc:grpChg chg="add del">
          <ac:chgData name="diego davidabraham fernandez velasquez" userId="09f62a97-6bda-4f5b-bedb-c65ac3a3a29c" providerId="ADAL" clId="{8F8FCE7C-3FC5-4977-A3F6-F21DB1DAFA44}" dt="2023-10-03T20:48:54.226" v="1167" actId="26606"/>
          <ac:grpSpMkLst>
            <pc:docMk/>
            <pc:sldMk cId="1814523480" sldId="263"/>
            <ac:grpSpMk id="26" creationId="{03C6F4E6-30A1-4F63-C8CC-028750B5AACD}"/>
          </ac:grpSpMkLst>
        </pc:grpChg>
        <pc:grpChg chg="add del">
          <ac:chgData name="diego davidabraham fernandez velasquez" userId="09f62a97-6bda-4f5b-bedb-c65ac3a3a29c" providerId="ADAL" clId="{8F8FCE7C-3FC5-4977-A3F6-F21DB1DAFA44}" dt="2023-10-03T20:48:55.489" v="1170" actId="26606"/>
          <ac:grpSpMkLst>
            <pc:docMk/>
            <pc:sldMk cId="1814523480" sldId="263"/>
            <ac:grpSpMk id="31" creationId="{05545017-2445-4AB3-95A6-48F17C802612}"/>
          </ac:grpSpMkLst>
        </pc:grpChg>
        <pc:grpChg chg="add del">
          <ac:chgData name="diego davidabraham fernandez velasquez" userId="09f62a97-6bda-4f5b-bedb-c65ac3a3a29c" providerId="ADAL" clId="{8F8FCE7C-3FC5-4977-A3F6-F21DB1DAFA44}" dt="2023-10-03T20:48:55.489" v="1170" actId="26606"/>
          <ac:grpSpMkLst>
            <pc:docMk/>
            <pc:sldMk cId="1814523480" sldId="263"/>
            <ac:grpSpMk id="36" creationId="{06B7259D-F2AD-42FE-B984-6D1D74321C5D}"/>
          </ac:grpSpMkLst>
        </pc:grpChg>
        <pc:grpChg chg="add del">
          <ac:chgData name="diego davidabraham fernandez velasquez" userId="09f62a97-6bda-4f5b-bedb-c65ac3a3a29c" providerId="ADAL" clId="{8F8FCE7C-3FC5-4977-A3F6-F21DB1DAFA44}" dt="2023-10-03T20:49:09.796" v="1174" actId="26606"/>
          <ac:grpSpMkLst>
            <pc:docMk/>
            <pc:sldMk cId="1814523480" sldId="263"/>
            <ac:grpSpMk id="44" creationId="{AE0D2D7F-1DF5-4798-9E63-A71E2D15886B}"/>
          </ac:grpSpMkLst>
        </pc:grpChg>
        <pc:grpChg chg="add del">
          <ac:chgData name="diego davidabraham fernandez velasquez" userId="09f62a97-6bda-4f5b-bedb-c65ac3a3a29c" providerId="ADAL" clId="{8F8FCE7C-3FC5-4977-A3F6-F21DB1DAFA44}" dt="2023-10-03T20:49:09.796" v="1174" actId="26606"/>
          <ac:grpSpMkLst>
            <pc:docMk/>
            <pc:sldMk cId="1814523480" sldId="263"/>
            <ac:grpSpMk id="47" creationId="{E7D4F600-F737-4482-BC99-1E1FFC82630C}"/>
          </ac:grpSpMkLst>
        </pc:grpChg>
        <pc:picChg chg="add del">
          <ac:chgData name="diego davidabraham fernandez velasquez" userId="09f62a97-6bda-4f5b-bedb-c65ac3a3a29c" providerId="ADAL" clId="{8F8FCE7C-3FC5-4977-A3F6-F21DB1DAFA44}" dt="2023-10-03T20:49:04.566" v="1172" actId="26606"/>
          <ac:picMkLst>
            <pc:docMk/>
            <pc:sldMk cId="1814523480" sldId="263"/>
            <ac:picMk id="5" creationId="{4AD039C8-2D94-3F7C-DB3B-D301B86BD74C}"/>
          </ac:picMkLst>
        </pc:picChg>
        <pc:picChg chg="add del">
          <ac:chgData name="diego davidabraham fernandez velasquez" userId="09f62a97-6bda-4f5b-bedb-c65ac3a3a29c" providerId="ADAL" clId="{8F8FCE7C-3FC5-4977-A3F6-F21DB1DAFA44}" dt="2023-10-03T20:48:54.226" v="1167" actId="26606"/>
          <ac:picMkLst>
            <pc:docMk/>
            <pc:sldMk cId="1814523480" sldId="263"/>
            <ac:picMk id="7" creationId="{4AD6824C-F629-0BCB-16B5-6B908593DA7F}"/>
          </ac:picMkLst>
        </pc:picChg>
        <pc:picChg chg="add mod">
          <ac:chgData name="diego davidabraham fernandez velasquez" userId="09f62a97-6bda-4f5b-bedb-c65ac3a3a29c" providerId="ADAL" clId="{8F8FCE7C-3FC5-4977-A3F6-F21DB1DAFA44}" dt="2023-10-03T20:49:59.531" v="1192" actId="1076"/>
          <ac:picMkLst>
            <pc:docMk/>
            <pc:sldMk cId="1814523480" sldId="263"/>
            <ac:picMk id="23" creationId="{FDD2BAF6-41ED-21B2-DD2B-9F14A1475260}"/>
          </ac:picMkLst>
        </pc:picChg>
        <pc:picChg chg="add del">
          <ac:chgData name="diego davidabraham fernandez velasquez" userId="09f62a97-6bda-4f5b-bedb-c65ac3a3a29c" providerId="ADAL" clId="{8F8FCE7C-3FC5-4977-A3F6-F21DB1DAFA44}" dt="2023-10-03T20:49:13.431" v="1176" actId="26606"/>
          <ac:picMkLst>
            <pc:docMk/>
            <pc:sldMk cId="1814523480" sldId="263"/>
            <ac:picMk id="52" creationId="{070B746F-10C8-E6BB-323E-C44426121993}"/>
          </ac:picMkLst>
        </pc:picChg>
        <pc:cxnChg chg="add del">
          <ac:chgData name="diego davidabraham fernandez velasquez" userId="09f62a97-6bda-4f5b-bedb-c65ac3a3a29c" providerId="ADAL" clId="{8F8FCE7C-3FC5-4977-A3F6-F21DB1DAFA44}" dt="2023-10-03T20:48:49.552" v="1165" actId="26606"/>
          <ac:cxnSpMkLst>
            <pc:docMk/>
            <pc:sldMk cId="1814523480" sldId="263"/>
            <ac:cxnSpMk id="18" creationId="{7B2D303B-3DD0-4319-9EAD-361847FEC71D}"/>
          </ac:cxnSpMkLst>
        </pc:cxnChg>
      </pc:sldChg>
      <pc:sldChg chg="del">
        <pc:chgData name="diego davidabraham fernandez velasquez" userId="09f62a97-6bda-4f5b-bedb-c65ac3a3a29c" providerId="ADAL" clId="{8F8FCE7C-3FC5-4977-A3F6-F21DB1DAFA44}" dt="2023-10-03T20:51:30.703" v="1207" actId="2696"/>
        <pc:sldMkLst>
          <pc:docMk/>
          <pc:sldMk cId="835536944" sldId="264"/>
        </pc:sldMkLst>
      </pc:sldChg>
      <pc:sldChg chg="addSp delSp modSp new del mod setBg">
        <pc:chgData name="diego davidabraham fernandez velasquez" userId="09f62a97-6bda-4f5b-bedb-c65ac3a3a29c" providerId="ADAL" clId="{8F8FCE7C-3FC5-4977-A3F6-F21DB1DAFA44}" dt="2023-10-09T01:46:35.623" v="2388" actId="2696"/>
        <pc:sldMkLst>
          <pc:docMk/>
          <pc:sldMk cId="807597326" sldId="265"/>
        </pc:sldMkLst>
        <pc:spChg chg="mod">
          <ac:chgData name="diego davidabraham fernandez velasquez" userId="09f62a97-6bda-4f5b-bedb-c65ac3a3a29c" providerId="ADAL" clId="{8F8FCE7C-3FC5-4977-A3F6-F21DB1DAFA44}" dt="2023-10-03T20:33:36.872" v="806" actId="26606"/>
          <ac:spMkLst>
            <pc:docMk/>
            <pc:sldMk cId="807597326" sldId="265"/>
            <ac:spMk id="2" creationId="{B0C8E56E-B5F8-720B-027A-62ED8CE7A739}"/>
          </ac:spMkLst>
        </pc:spChg>
        <pc:spChg chg="del">
          <ac:chgData name="diego davidabraham fernandez velasquez" userId="09f62a97-6bda-4f5b-bedb-c65ac3a3a29c" providerId="ADAL" clId="{8F8FCE7C-3FC5-4977-A3F6-F21DB1DAFA44}" dt="2023-10-03T20:33:16.945" v="802"/>
          <ac:spMkLst>
            <pc:docMk/>
            <pc:sldMk cId="807597326" sldId="265"/>
            <ac:spMk id="3" creationId="{FAC0A5CF-6796-1FB6-BE7D-52B47022DB4B}"/>
          </ac:spMkLst>
        </pc:spChg>
        <pc:spChg chg="add del mod">
          <ac:chgData name="diego davidabraham fernandez velasquez" userId="09f62a97-6bda-4f5b-bedb-c65ac3a3a29c" providerId="ADAL" clId="{8F8FCE7C-3FC5-4977-A3F6-F21DB1DAFA44}" dt="2023-10-03T20:33:42.544" v="808" actId="478"/>
          <ac:spMkLst>
            <pc:docMk/>
            <pc:sldMk cId="807597326" sldId="265"/>
            <ac:spMk id="9" creationId="{3D258D6F-5C02-1ABE-5E64-EAE6FBFB1988}"/>
          </ac:spMkLst>
        </pc:spChg>
        <pc:spChg chg="add">
          <ac:chgData name="diego davidabraham fernandez velasquez" userId="09f62a97-6bda-4f5b-bedb-c65ac3a3a29c" providerId="ADAL" clId="{8F8FCE7C-3FC5-4977-A3F6-F21DB1DAFA44}" dt="2023-10-03T20:33:36.872" v="806" actId="26606"/>
          <ac:spMkLst>
            <pc:docMk/>
            <pc:sldMk cId="807597326" sldId="265"/>
            <ac:spMk id="12" creationId="{17BDD930-0E65-490A-9CE5-554C357C4428}"/>
          </ac:spMkLst>
        </pc:spChg>
        <pc:spChg chg="add">
          <ac:chgData name="diego davidabraham fernandez velasquez" userId="09f62a97-6bda-4f5b-bedb-c65ac3a3a29c" providerId="ADAL" clId="{8F8FCE7C-3FC5-4977-A3F6-F21DB1DAFA44}" dt="2023-10-03T20:33:36.872" v="806" actId="26606"/>
          <ac:spMkLst>
            <pc:docMk/>
            <pc:sldMk cId="807597326" sldId="265"/>
            <ac:spMk id="14" creationId="{3A912C67-99A1-4956-8F68-1846C21771E8}"/>
          </ac:spMkLst>
        </pc:spChg>
        <pc:grpChg chg="add">
          <ac:chgData name="diego davidabraham fernandez velasquez" userId="09f62a97-6bda-4f5b-bedb-c65ac3a3a29c" providerId="ADAL" clId="{8F8FCE7C-3FC5-4977-A3F6-F21DB1DAFA44}" dt="2023-10-03T20:33:36.872" v="806" actId="26606"/>
          <ac:grpSpMkLst>
            <pc:docMk/>
            <pc:sldMk cId="807597326" sldId="265"/>
            <ac:grpSpMk id="16" creationId="{569E5994-073E-4708-B3E6-43BFED0CEB4C}"/>
          </ac:grpSpMkLst>
        </pc:grpChg>
        <pc:grpChg chg="add">
          <ac:chgData name="diego davidabraham fernandez velasquez" userId="09f62a97-6bda-4f5b-bedb-c65ac3a3a29c" providerId="ADAL" clId="{8F8FCE7C-3FC5-4977-A3F6-F21DB1DAFA44}" dt="2023-10-03T20:33:36.872" v="806" actId="26606"/>
          <ac:grpSpMkLst>
            <pc:docMk/>
            <pc:sldMk cId="807597326" sldId="265"/>
            <ac:grpSpMk id="22" creationId="{DD81D498-EAA8-40F3-8230-AE4DEDA3830D}"/>
          </ac:grpSpMkLst>
        </pc:grpChg>
        <pc:picChg chg="add mod">
          <ac:chgData name="diego davidabraham fernandez velasquez" userId="09f62a97-6bda-4f5b-bedb-c65ac3a3a29c" providerId="ADAL" clId="{8F8FCE7C-3FC5-4977-A3F6-F21DB1DAFA44}" dt="2023-10-03T20:33:51.093" v="811" actId="1076"/>
          <ac:picMkLst>
            <pc:docMk/>
            <pc:sldMk cId="807597326" sldId="265"/>
            <ac:picMk id="5" creationId="{5BA3CF65-DE4B-0BC8-FC35-244511F55D52}"/>
          </ac:picMkLst>
        </pc:picChg>
        <pc:picChg chg="add mod">
          <ac:chgData name="diego davidabraham fernandez velasquez" userId="09f62a97-6bda-4f5b-bedb-c65ac3a3a29c" providerId="ADAL" clId="{8F8FCE7C-3FC5-4977-A3F6-F21DB1DAFA44}" dt="2023-10-03T20:50:53.021" v="1201" actId="14100"/>
          <ac:picMkLst>
            <pc:docMk/>
            <pc:sldMk cId="807597326" sldId="265"/>
            <ac:picMk id="6" creationId="{FD9A8C54-01D3-4E81-9F7A-1A03A8D3FE29}"/>
          </ac:picMkLst>
        </pc:picChg>
      </pc:sldChg>
      <pc:sldChg chg="addSp delSp modSp new del mod setBg addAnim delAnim">
        <pc:chgData name="diego davidabraham fernandez velasquez" userId="09f62a97-6bda-4f5b-bedb-c65ac3a3a29c" providerId="ADAL" clId="{8F8FCE7C-3FC5-4977-A3F6-F21DB1DAFA44}" dt="2023-10-09T01:46:35.623" v="2388" actId="2696"/>
        <pc:sldMkLst>
          <pc:docMk/>
          <pc:sldMk cId="3007981209" sldId="266"/>
        </pc:sldMkLst>
        <pc:spChg chg="mod">
          <ac:chgData name="diego davidabraham fernandez velasquez" userId="09f62a97-6bda-4f5b-bedb-c65ac3a3a29c" providerId="ADAL" clId="{8F8FCE7C-3FC5-4977-A3F6-F21DB1DAFA44}" dt="2023-10-03T20:37:15.530" v="835" actId="26606"/>
          <ac:spMkLst>
            <pc:docMk/>
            <pc:sldMk cId="3007981209" sldId="266"/>
            <ac:spMk id="2" creationId="{5FE7878C-1BC4-A812-87FA-2F6AF98707BC}"/>
          </ac:spMkLst>
        </pc:spChg>
        <pc:spChg chg="del">
          <ac:chgData name="diego davidabraham fernandez velasquez" userId="09f62a97-6bda-4f5b-bedb-c65ac3a3a29c" providerId="ADAL" clId="{8F8FCE7C-3FC5-4977-A3F6-F21DB1DAFA44}" dt="2023-10-03T20:36:59.769" v="825" actId="478"/>
          <ac:spMkLst>
            <pc:docMk/>
            <pc:sldMk cId="3007981209" sldId="266"/>
            <ac:spMk id="3" creationId="{8EDE8353-B2AD-E4B6-24D0-0F6B14219E8B}"/>
          </ac:spMkLst>
        </pc:spChg>
        <pc:spChg chg="add del">
          <ac:chgData name="diego davidabraham fernandez velasquez" userId="09f62a97-6bda-4f5b-bedb-c65ac3a3a29c" providerId="ADAL" clId="{8F8FCE7C-3FC5-4977-A3F6-F21DB1DAFA44}" dt="2023-10-03T20:37:05.775" v="828" actId="26606"/>
          <ac:spMkLst>
            <pc:docMk/>
            <pc:sldMk cId="3007981209" sldId="266"/>
            <ac:spMk id="7" creationId="{FFD48BC7-DC40-47DE-87EE-9F4B6ECB9ABB}"/>
          </ac:spMkLst>
        </pc:spChg>
        <pc:spChg chg="add del">
          <ac:chgData name="diego davidabraham fernandez velasquez" userId="09f62a97-6bda-4f5b-bedb-c65ac3a3a29c" providerId="ADAL" clId="{8F8FCE7C-3FC5-4977-A3F6-F21DB1DAFA44}" dt="2023-10-03T20:37:05.775" v="828" actId="26606"/>
          <ac:spMkLst>
            <pc:docMk/>
            <pc:sldMk cId="3007981209" sldId="266"/>
            <ac:spMk id="9" creationId="{E502BBC7-2C76-46F3-BC24-5985BC13DB88}"/>
          </ac:spMkLst>
        </pc:spChg>
        <pc:spChg chg="add del">
          <ac:chgData name="diego davidabraham fernandez velasquez" userId="09f62a97-6bda-4f5b-bedb-c65ac3a3a29c" providerId="ADAL" clId="{8F8FCE7C-3FC5-4977-A3F6-F21DB1DAFA44}" dt="2023-10-03T20:37:05.775" v="828" actId="26606"/>
          <ac:spMkLst>
            <pc:docMk/>
            <pc:sldMk cId="3007981209" sldId="266"/>
            <ac:spMk id="11" creationId="{C7F28D52-2A5F-4D23-81AE-7CB8B591C7AF}"/>
          </ac:spMkLst>
        </pc:spChg>
        <pc:spChg chg="add del">
          <ac:chgData name="diego davidabraham fernandez velasquez" userId="09f62a97-6bda-4f5b-bedb-c65ac3a3a29c" providerId="ADAL" clId="{8F8FCE7C-3FC5-4977-A3F6-F21DB1DAFA44}" dt="2023-10-03T20:37:05.775" v="828" actId="26606"/>
          <ac:spMkLst>
            <pc:docMk/>
            <pc:sldMk cId="3007981209" sldId="266"/>
            <ac:spMk id="13" creationId="{3629484E-3792-4B3D-89AD-7C8A1ED0E0D4}"/>
          </ac:spMkLst>
        </pc:spChg>
        <pc:spChg chg="add del">
          <ac:chgData name="diego davidabraham fernandez velasquez" userId="09f62a97-6bda-4f5b-bedb-c65ac3a3a29c" providerId="ADAL" clId="{8F8FCE7C-3FC5-4977-A3F6-F21DB1DAFA44}" dt="2023-10-03T20:37:11.038" v="831" actId="26606"/>
          <ac:spMkLst>
            <pc:docMk/>
            <pc:sldMk cId="3007981209" sldId="266"/>
            <ac:spMk id="19" creationId="{A8DB9CD9-59B1-4D73-BC4C-98796A48EF9B}"/>
          </ac:spMkLst>
        </pc:spChg>
        <pc:spChg chg="add del">
          <ac:chgData name="diego davidabraham fernandez velasquez" userId="09f62a97-6bda-4f5b-bedb-c65ac3a3a29c" providerId="ADAL" clId="{8F8FCE7C-3FC5-4977-A3F6-F21DB1DAFA44}" dt="2023-10-03T20:37:11.038" v="831" actId="26606"/>
          <ac:spMkLst>
            <pc:docMk/>
            <pc:sldMk cId="3007981209" sldId="266"/>
            <ac:spMk id="20" creationId="{8874A6A9-41FF-4E33-AFA8-F9F81436A59E}"/>
          </ac:spMkLst>
        </pc:spChg>
        <pc:spChg chg="add del">
          <ac:chgData name="diego davidabraham fernandez velasquez" userId="09f62a97-6bda-4f5b-bedb-c65ac3a3a29c" providerId="ADAL" clId="{8F8FCE7C-3FC5-4977-A3F6-F21DB1DAFA44}" dt="2023-10-03T20:37:15.501" v="834" actId="26606"/>
          <ac:spMkLst>
            <pc:docMk/>
            <pc:sldMk cId="3007981209" sldId="266"/>
            <ac:spMk id="24" creationId="{6314D791-4D8A-4854-B8FC-6959656D09AD}"/>
          </ac:spMkLst>
        </pc:spChg>
        <pc:spChg chg="add del">
          <ac:chgData name="diego davidabraham fernandez velasquez" userId="09f62a97-6bda-4f5b-bedb-c65ac3a3a29c" providerId="ADAL" clId="{8F8FCE7C-3FC5-4977-A3F6-F21DB1DAFA44}" dt="2023-10-03T20:37:15.501" v="834" actId="26606"/>
          <ac:spMkLst>
            <pc:docMk/>
            <pc:sldMk cId="3007981209" sldId="266"/>
            <ac:spMk id="25" creationId="{15076E76-3EB3-4269-8135-07CAB20E59A5}"/>
          </ac:spMkLst>
        </pc:spChg>
        <pc:spChg chg="add">
          <ac:chgData name="diego davidabraham fernandez velasquez" userId="09f62a97-6bda-4f5b-bedb-c65ac3a3a29c" providerId="ADAL" clId="{8F8FCE7C-3FC5-4977-A3F6-F21DB1DAFA44}" dt="2023-10-03T20:37:15.530" v="835" actId="26606"/>
          <ac:spMkLst>
            <pc:docMk/>
            <pc:sldMk cId="3007981209" sldId="266"/>
            <ac:spMk id="37" creationId="{5A292AEA-2528-46C0-B426-95822B6141FB}"/>
          </ac:spMkLst>
        </pc:spChg>
        <pc:spChg chg="add">
          <ac:chgData name="diego davidabraham fernandez velasquez" userId="09f62a97-6bda-4f5b-bedb-c65ac3a3a29c" providerId="ADAL" clId="{8F8FCE7C-3FC5-4977-A3F6-F21DB1DAFA44}" dt="2023-10-03T20:37:15.530" v="835" actId="26606"/>
          <ac:spMkLst>
            <pc:docMk/>
            <pc:sldMk cId="3007981209" sldId="266"/>
            <ac:spMk id="38" creationId="{D8B7B198-E4DF-43CD-AD8C-199884323745}"/>
          </ac:spMkLst>
        </pc:spChg>
        <pc:spChg chg="add">
          <ac:chgData name="diego davidabraham fernandez velasquez" userId="09f62a97-6bda-4f5b-bedb-c65ac3a3a29c" providerId="ADAL" clId="{8F8FCE7C-3FC5-4977-A3F6-F21DB1DAFA44}" dt="2023-10-03T20:37:15.530" v="835" actId="26606"/>
          <ac:spMkLst>
            <pc:docMk/>
            <pc:sldMk cId="3007981209" sldId="266"/>
            <ac:spMk id="39" creationId="{2BE67753-EA0E-4819-8D22-0B6600CF7231}"/>
          </ac:spMkLst>
        </pc:spChg>
        <pc:grpChg chg="add del">
          <ac:chgData name="diego davidabraham fernandez velasquez" userId="09f62a97-6bda-4f5b-bedb-c65ac3a3a29c" providerId="ADAL" clId="{8F8FCE7C-3FC5-4977-A3F6-F21DB1DAFA44}" dt="2023-10-03T20:37:11.038" v="831" actId="26606"/>
          <ac:grpSpMkLst>
            <pc:docMk/>
            <pc:sldMk cId="3007981209" sldId="266"/>
            <ac:grpSpMk id="21" creationId="{721D730E-1F97-4071-B143-B05E6D2599BC}"/>
          </ac:grpSpMkLst>
        </pc:grpChg>
        <pc:grpChg chg="add">
          <ac:chgData name="diego davidabraham fernandez velasquez" userId="09f62a97-6bda-4f5b-bedb-c65ac3a3a29c" providerId="ADAL" clId="{8F8FCE7C-3FC5-4977-A3F6-F21DB1DAFA44}" dt="2023-10-03T20:37:15.530" v="835" actId="26606"/>
          <ac:grpSpMkLst>
            <pc:docMk/>
            <pc:sldMk cId="3007981209" sldId="266"/>
            <ac:grpSpMk id="22" creationId="{87F87F1B-42BA-4AC7-A4E2-41544DDB2CE3}"/>
          </ac:grpSpMkLst>
        </pc:grpChg>
        <pc:grpChg chg="add del">
          <ac:chgData name="diego davidabraham fernandez velasquez" userId="09f62a97-6bda-4f5b-bedb-c65ac3a3a29c" providerId="ADAL" clId="{8F8FCE7C-3FC5-4977-A3F6-F21DB1DAFA44}" dt="2023-10-03T20:37:15.501" v="834" actId="26606"/>
          <ac:grpSpMkLst>
            <pc:docMk/>
            <pc:sldMk cId="3007981209" sldId="266"/>
            <ac:grpSpMk id="26" creationId="{5EB3C7E5-50E1-4F9E-AEA3-A6D2190394F1}"/>
          </ac:grpSpMkLst>
        </pc:grpChg>
        <pc:grpChg chg="add del">
          <ac:chgData name="diego davidabraham fernandez velasquez" userId="09f62a97-6bda-4f5b-bedb-c65ac3a3a29c" providerId="ADAL" clId="{8F8FCE7C-3FC5-4977-A3F6-F21DB1DAFA44}" dt="2023-10-03T20:37:15.501" v="834" actId="26606"/>
          <ac:grpSpMkLst>
            <pc:docMk/>
            <pc:sldMk cId="3007981209" sldId="266"/>
            <ac:grpSpMk id="31" creationId="{B988F9A4-0578-4C59-8B4A-346E02CF3A3F}"/>
          </ac:grpSpMkLst>
        </pc:grpChg>
        <pc:grpChg chg="add">
          <ac:chgData name="diego davidabraham fernandez velasquez" userId="09f62a97-6bda-4f5b-bedb-c65ac3a3a29c" providerId="ADAL" clId="{8F8FCE7C-3FC5-4977-A3F6-F21DB1DAFA44}" dt="2023-10-03T20:37:15.530" v="835" actId="26606"/>
          <ac:grpSpMkLst>
            <pc:docMk/>
            <pc:sldMk cId="3007981209" sldId="266"/>
            <ac:grpSpMk id="40" creationId="{D76D63AC-0421-45EC-B383-E79A61A78C6B}"/>
          </ac:grpSpMkLst>
        </pc:grpChg>
        <pc:grpChg chg="add">
          <ac:chgData name="diego davidabraham fernandez velasquez" userId="09f62a97-6bda-4f5b-bedb-c65ac3a3a29c" providerId="ADAL" clId="{8F8FCE7C-3FC5-4977-A3F6-F21DB1DAFA44}" dt="2023-10-03T20:37:15.530" v="835" actId="26606"/>
          <ac:grpSpMkLst>
            <pc:docMk/>
            <pc:sldMk cId="3007981209" sldId="266"/>
            <ac:grpSpMk id="46" creationId="{967346A5-7569-4F15-AB5D-BE3DADF192C0}"/>
          </ac:grpSpMkLst>
        </pc:grpChg>
      </pc:sldChg>
      <pc:sldChg chg="addSp delSp modSp new mod delAnim modAnim">
        <pc:chgData name="diego davidabraham fernandez velasquez" userId="09f62a97-6bda-4f5b-bedb-c65ac3a3a29c" providerId="ADAL" clId="{8F8FCE7C-3FC5-4977-A3F6-F21DB1DAFA44}" dt="2023-10-11T14:57:20.748" v="3843" actId="14100"/>
        <pc:sldMkLst>
          <pc:docMk/>
          <pc:sldMk cId="3410030097" sldId="267"/>
        </pc:sldMkLst>
        <pc:spChg chg="del">
          <ac:chgData name="diego davidabraham fernandez velasquez" userId="09f62a97-6bda-4f5b-bedb-c65ac3a3a29c" providerId="ADAL" clId="{8F8FCE7C-3FC5-4977-A3F6-F21DB1DAFA44}" dt="2023-10-03T20:37:23.610" v="838" actId="478"/>
          <ac:spMkLst>
            <pc:docMk/>
            <pc:sldMk cId="3410030097" sldId="267"/>
            <ac:spMk id="2" creationId="{3C98253B-BB8F-62DD-2504-F2E4E32AC9D5}"/>
          </ac:spMkLst>
        </pc:spChg>
        <pc:spChg chg="add del mod">
          <ac:chgData name="diego davidabraham fernandez velasquez" userId="09f62a97-6bda-4f5b-bedb-c65ac3a3a29c" providerId="ADAL" clId="{8F8FCE7C-3FC5-4977-A3F6-F21DB1DAFA44}" dt="2023-10-11T14:55:21.047" v="3827"/>
          <ac:spMkLst>
            <pc:docMk/>
            <pc:sldMk cId="3410030097" sldId="267"/>
            <ac:spMk id="3" creationId="{0D925F63-0C35-7D48-4394-75E1E42F42B7}"/>
          </ac:spMkLst>
        </pc:spChg>
        <pc:spChg chg="del">
          <ac:chgData name="diego davidabraham fernandez velasquez" userId="09f62a97-6bda-4f5b-bedb-c65ac3a3a29c" providerId="ADAL" clId="{8F8FCE7C-3FC5-4977-A3F6-F21DB1DAFA44}" dt="2023-10-03T20:37:46.602" v="839"/>
          <ac:spMkLst>
            <pc:docMk/>
            <pc:sldMk cId="3410030097" sldId="267"/>
            <ac:spMk id="3" creationId="{CE405B81-C7B6-F5DB-C96C-085D3FA6574A}"/>
          </ac:spMkLst>
        </pc:spChg>
        <pc:picChg chg="add del mod">
          <ac:chgData name="diego davidabraham fernandez velasquez" userId="09f62a97-6bda-4f5b-bedb-c65ac3a3a29c" providerId="ADAL" clId="{8F8FCE7C-3FC5-4977-A3F6-F21DB1DAFA44}" dt="2023-10-11T14:54:50.223" v="3826" actId="478"/>
          <ac:picMkLst>
            <pc:docMk/>
            <pc:sldMk cId="3410030097" sldId="267"/>
            <ac:picMk id="4" creationId="{7D22D287-FBBB-C861-12D6-90B9F1ACAD1A}"/>
          </ac:picMkLst>
        </pc:picChg>
        <pc:picChg chg="add mod">
          <ac:chgData name="diego davidabraham fernandez velasquez" userId="09f62a97-6bda-4f5b-bedb-c65ac3a3a29c" providerId="ADAL" clId="{8F8FCE7C-3FC5-4977-A3F6-F21DB1DAFA44}" dt="2023-10-11T14:57:20.748" v="3843" actId="14100"/>
          <ac:picMkLst>
            <pc:docMk/>
            <pc:sldMk cId="3410030097" sldId="267"/>
            <ac:picMk id="5" creationId="{CC9436BC-FB86-C082-8313-84D38D55971C}"/>
          </ac:picMkLst>
        </pc:picChg>
      </pc:sldChg>
      <pc:sldChg chg="delSp add del mod ord setBg delDesignElem">
        <pc:chgData name="diego davidabraham fernandez velasquez" userId="09f62a97-6bda-4f5b-bedb-c65ac3a3a29c" providerId="ADAL" clId="{8F8FCE7C-3FC5-4977-A3F6-F21DB1DAFA44}" dt="2023-10-03T20:57:20.954" v="1270" actId="2696"/>
        <pc:sldMkLst>
          <pc:docMk/>
          <pc:sldMk cId="2200374579" sldId="268"/>
        </pc:sldMkLst>
        <pc:spChg chg="del">
          <ac:chgData name="diego davidabraham fernandez velasquez" userId="09f62a97-6bda-4f5b-bedb-c65ac3a3a29c" providerId="ADAL" clId="{8F8FCE7C-3FC5-4977-A3F6-F21DB1DAFA44}" dt="2023-10-03T20:56:10.496" v="1252"/>
          <ac:spMkLst>
            <pc:docMk/>
            <pc:sldMk cId="2200374579" sldId="268"/>
            <ac:spMk id="6" creationId="{A134706B-150F-487B-B4FB-34C10219C72F}"/>
          </ac:spMkLst>
        </pc:spChg>
        <pc:spChg chg="del">
          <ac:chgData name="diego davidabraham fernandez velasquez" userId="09f62a97-6bda-4f5b-bedb-c65ac3a3a29c" providerId="ADAL" clId="{8F8FCE7C-3FC5-4977-A3F6-F21DB1DAFA44}" dt="2023-10-03T20:56:10.496" v="1252"/>
          <ac:spMkLst>
            <pc:docMk/>
            <pc:sldMk cId="2200374579" sldId="268"/>
            <ac:spMk id="13" creationId="{25FD23E7-C75D-4AFA-A4D4-BE5558110941}"/>
          </ac:spMkLst>
        </pc:spChg>
        <pc:spChg chg="del">
          <ac:chgData name="diego davidabraham fernandez velasquez" userId="09f62a97-6bda-4f5b-bedb-c65ac3a3a29c" providerId="ADAL" clId="{8F8FCE7C-3FC5-4977-A3F6-F21DB1DAFA44}" dt="2023-10-03T20:56:10.496" v="1252"/>
          <ac:spMkLst>
            <pc:docMk/>
            <pc:sldMk cId="2200374579" sldId="268"/>
            <ac:spMk id="15" creationId="{D6705569-F545-4F47-A260-A9202826EA20}"/>
          </ac:spMkLst>
        </pc:spChg>
        <pc:picChg chg="del">
          <ac:chgData name="diego davidabraham fernandez velasquez" userId="09f62a97-6bda-4f5b-bedb-c65ac3a3a29c" providerId="ADAL" clId="{8F8FCE7C-3FC5-4977-A3F6-F21DB1DAFA44}" dt="2023-10-03T20:57:17.827" v="1269" actId="21"/>
          <ac:picMkLst>
            <pc:docMk/>
            <pc:sldMk cId="2200374579" sldId="268"/>
            <ac:picMk id="23" creationId="{FDD2BAF6-41ED-21B2-DD2B-9F14A1475260}"/>
          </ac:picMkLst>
        </pc:picChg>
      </pc:sldChg>
      <pc:sldChg chg="modSp add mod">
        <pc:chgData name="diego davidabraham fernandez velasquez" userId="09f62a97-6bda-4f5b-bedb-c65ac3a3a29c" providerId="ADAL" clId="{8F8FCE7C-3FC5-4977-A3F6-F21DB1DAFA44}" dt="2023-10-11T14:52:33.759" v="3810" actId="20577"/>
        <pc:sldMkLst>
          <pc:docMk/>
          <pc:sldMk cId="2270253660" sldId="268"/>
        </pc:sldMkLst>
        <pc:spChg chg="mod">
          <ac:chgData name="diego davidabraham fernandez velasquez" userId="09f62a97-6bda-4f5b-bedb-c65ac3a3a29c" providerId="ADAL" clId="{8F8FCE7C-3FC5-4977-A3F6-F21DB1DAFA44}" dt="2023-10-11T14:52:33.759" v="3810" actId="20577"/>
          <ac:spMkLst>
            <pc:docMk/>
            <pc:sldMk cId="2270253660" sldId="268"/>
            <ac:spMk id="2" creationId="{67F5884D-0072-475F-83DD-D381D013A43C}"/>
          </ac:spMkLst>
        </pc:spChg>
        <pc:spChg chg="mod">
          <ac:chgData name="diego davidabraham fernandez velasquez" userId="09f62a97-6bda-4f5b-bedb-c65ac3a3a29c" providerId="ADAL" clId="{8F8FCE7C-3FC5-4977-A3F6-F21DB1DAFA44}" dt="2023-10-11T00:09:20.723" v="2459" actId="20577"/>
          <ac:spMkLst>
            <pc:docMk/>
            <pc:sldMk cId="2270253660" sldId="268"/>
            <ac:spMk id="3" creationId="{357DDE37-A855-4E2F-B29D-DF2EAB0985C7}"/>
          </ac:spMkLst>
        </pc:spChg>
      </pc:sldChg>
      <pc:sldChg chg="modSp add mod">
        <pc:chgData name="diego davidabraham fernandez velasquez" userId="09f62a97-6bda-4f5b-bedb-c65ac3a3a29c" providerId="ADAL" clId="{8F8FCE7C-3FC5-4977-A3F6-F21DB1DAFA44}" dt="2023-10-11T14:52:42.314" v="3816" actId="14100"/>
        <pc:sldMkLst>
          <pc:docMk/>
          <pc:sldMk cId="697348219" sldId="269"/>
        </pc:sldMkLst>
        <pc:spChg chg="mod">
          <ac:chgData name="diego davidabraham fernandez velasquez" userId="09f62a97-6bda-4f5b-bedb-c65ac3a3a29c" providerId="ADAL" clId="{8F8FCE7C-3FC5-4977-A3F6-F21DB1DAFA44}" dt="2023-10-11T14:52:42.314" v="3816" actId="14100"/>
          <ac:spMkLst>
            <pc:docMk/>
            <pc:sldMk cId="697348219" sldId="269"/>
            <ac:spMk id="2" creationId="{67F5884D-0072-475F-83DD-D381D013A43C}"/>
          </ac:spMkLst>
        </pc:spChg>
        <pc:spChg chg="mod">
          <ac:chgData name="diego davidabraham fernandez velasquez" userId="09f62a97-6bda-4f5b-bedb-c65ac3a3a29c" providerId="ADAL" clId="{8F8FCE7C-3FC5-4977-A3F6-F21DB1DAFA44}" dt="2023-10-11T00:20:59.665" v="2743" actId="20577"/>
          <ac:spMkLst>
            <pc:docMk/>
            <pc:sldMk cId="697348219" sldId="269"/>
            <ac:spMk id="3" creationId="{357DDE37-A855-4E2F-B29D-DF2EAB0985C7}"/>
          </ac:spMkLst>
        </pc:spChg>
      </pc:sldChg>
      <pc:sldChg chg="new del">
        <pc:chgData name="diego davidabraham fernandez velasquez" userId="09f62a97-6bda-4f5b-bedb-c65ac3a3a29c" providerId="ADAL" clId="{8F8FCE7C-3FC5-4977-A3F6-F21DB1DAFA44}" dt="2023-10-11T00:14:26.529" v="2548" actId="2696"/>
        <pc:sldMkLst>
          <pc:docMk/>
          <pc:sldMk cId="1116536333" sldId="269"/>
        </pc:sldMkLst>
      </pc:sldChg>
      <pc:sldChg chg="modSp add mod">
        <pc:chgData name="diego davidabraham fernandez velasquez" userId="09f62a97-6bda-4f5b-bedb-c65ac3a3a29c" providerId="ADAL" clId="{8F8FCE7C-3FC5-4977-A3F6-F21DB1DAFA44}" dt="2023-10-11T14:52:52.620" v="3822" actId="14100"/>
        <pc:sldMkLst>
          <pc:docMk/>
          <pc:sldMk cId="3303555556" sldId="270"/>
        </pc:sldMkLst>
        <pc:spChg chg="mod">
          <ac:chgData name="diego davidabraham fernandez velasquez" userId="09f62a97-6bda-4f5b-bedb-c65ac3a3a29c" providerId="ADAL" clId="{8F8FCE7C-3FC5-4977-A3F6-F21DB1DAFA44}" dt="2023-10-11T14:52:52.620" v="3822" actId="14100"/>
          <ac:spMkLst>
            <pc:docMk/>
            <pc:sldMk cId="3303555556" sldId="270"/>
            <ac:spMk id="2" creationId="{67F5884D-0072-475F-83DD-D381D013A43C}"/>
          </ac:spMkLst>
        </pc:spChg>
        <pc:spChg chg="mod">
          <ac:chgData name="diego davidabraham fernandez velasquez" userId="09f62a97-6bda-4f5b-bedb-c65ac3a3a29c" providerId="ADAL" clId="{8F8FCE7C-3FC5-4977-A3F6-F21DB1DAFA44}" dt="2023-10-11T01:02:37.573" v="3484" actId="20577"/>
          <ac:spMkLst>
            <pc:docMk/>
            <pc:sldMk cId="3303555556" sldId="270"/>
            <ac:spMk id="3" creationId="{357DDE37-A855-4E2F-B29D-DF2EAB0985C7}"/>
          </ac:spMkLst>
        </pc:spChg>
      </pc:sldChg>
      <pc:sldChg chg="modSp add mod">
        <pc:chgData name="diego davidabraham fernandez velasquez" userId="09f62a97-6bda-4f5b-bedb-c65ac3a3a29c" providerId="ADAL" clId="{8F8FCE7C-3FC5-4977-A3F6-F21DB1DAFA44}" dt="2023-10-11T14:52:58.751" v="3825" actId="20577"/>
        <pc:sldMkLst>
          <pc:docMk/>
          <pc:sldMk cId="3333148945" sldId="271"/>
        </pc:sldMkLst>
        <pc:spChg chg="mod">
          <ac:chgData name="diego davidabraham fernandez velasquez" userId="09f62a97-6bda-4f5b-bedb-c65ac3a3a29c" providerId="ADAL" clId="{8F8FCE7C-3FC5-4977-A3F6-F21DB1DAFA44}" dt="2023-10-11T14:52:58.751" v="3825" actId="20577"/>
          <ac:spMkLst>
            <pc:docMk/>
            <pc:sldMk cId="3333148945" sldId="271"/>
            <ac:spMk id="2" creationId="{67F5884D-0072-475F-83DD-D381D013A43C}"/>
          </ac:spMkLst>
        </pc:spChg>
        <pc:spChg chg="mod">
          <ac:chgData name="diego davidabraham fernandez velasquez" userId="09f62a97-6bda-4f5b-bedb-c65ac3a3a29c" providerId="ADAL" clId="{8F8FCE7C-3FC5-4977-A3F6-F21DB1DAFA44}" dt="2023-10-11T01:05:42.711" v="3517" actId="20577"/>
          <ac:spMkLst>
            <pc:docMk/>
            <pc:sldMk cId="3333148945" sldId="271"/>
            <ac:spMk id="3" creationId="{357DDE37-A855-4E2F-B29D-DF2EAB0985C7}"/>
          </ac:spMkLst>
        </pc:spChg>
      </pc:sldChg>
      <pc:sldChg chg="modSp add mod">
        <pc:chgData name="diego davidabraham fernandez velasquez" userId="09f62a97-6bda-4f5b-bedb-c65ac3a3a29c" providerId="ADAL" clId="{8F8FCE7C-3FC5-4977-A3F6-F21DB1DAFA44}" dt="2023-10-11T15:01:43.625" v="4118" actId="20577"/>
        <pc:sldMkLst>
          <pc:docMk/>
          <pc:sldMk cId="1810714094" sldId="272"/>
        </pc:sldMkLst>
        <pc:spChg chg="mod">
          <ac:chgData name="diego davidabraham fernandez velasquez" userId="09f62a97-6bda-4f5b-bedb-c65ac3a3a29c" providerId="ADAL" clId="{8F8FCE7C-3FC5-4977-A3F6-F21DB1DAFA44}" dt="2023-10-11T15:00:15.801" v="3915" actId="20577"/>
          <ac:spMkLst>
            <pc:docMk/>
            <pc:sldMk cId="1810714094" sldId="272"/>
            <ac:spMk id="2" creationId="{67F5884D-0072-475F-83DD-D381D013A43C}"/>
          </ac:spMkLst>
        </pc:spChg>
        <pc:spChg chg="mod">
          <ac:chgData name="diego davidabraham fernandez velasquez" userId="09f62a97-6bda-4f5b-bedb-c65ac3a3a29c" providerId="ADAL" clId="{8F8FCE7C-3FC5-4977-A3F6-F21DB1DAFA44}" dt="2023-10-11T15:01:43.625" v="4118" actId="20577"/>
          <ac:spMkLst>
            <pc:docMk/>
            <pc:sldMk cId="1810714094" sldId="272"/>
            <ac:spMk id="3" creationId="{357DDE37-A855-4E2F-B29D-DF2EAB0985C7}"/>
          </ac:spMkLst>
        </pc:spChg>
      </pc:sldChg>
    </pc:docChg>
  </pc:docChgLst>
  <pc:docChgLst>
    <pc:chgData name="diego davidabraham fernandez velasquez" userId="09f62a97-6bda-4f5b-bedb-c65ac3a3a29c" providerId="ADAL" clId="{A8501A9B-AF9D-9343-9670-5DE742733173}"/>
    <pc:docChg chg="modSld">
      <pc:chgData name="diego davidabraham fernandez velasquez" userId="09f62a97-6bda-4f5b-bedb-c65ac3a3a29c" providerId="ADAL" clId="{A8501A9B-AF9D-9343-9670-5DE742733173}" dt="2023-10-11T03:24:52.646" v="11" actId="20577"/>
      <pc:docMkLst>
        <pc:docMk/>
      </pc:docMkLst>
      <pc:sldChg chg="modSp">
        <pc:chgData name="diego davidabraham fernandez velasquez" userId="09f62a97-6bda-4f5b-bedb-c65ac3a3a29c" providerId="ADAL" clId="{A8501A9B-AF9D-9343-9670-5DE742733173}" dt="2023-10-11T03:24:52.646" v="11" actId="20577"/>
        <pc:sldMkLst>
          <pc:docMk/>
          <pc:sldMk cId="660475484" sldId="257"/>
        </pc:sldMkLst>
        <pc:graphicFrameChg chg="modGraphic">
          <ac:chgData name="diego davidabraham fernandez velasquez" userId="09f62a97-6bda-4f5b-bedb-c65ac3a3a29c" providerId="ADAL" clId="{A8501A9B-AF9D-9343-9670-5DE742733173}" dt="2023-10-11T03:24:52.646" v="11" actId="20577"/>
          <ac:graphicFrameMkLst>
            <pc:docMk/>
            <pc:sldMk cId="660475484" sldId="257"/>
            <ac:graphicFrameMk id="4" creationId="{2CD95535-7885-40F9-8A6C-1090A9116AC9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021433-2E3A-4FE9-999C-18EFEA8265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BBE35AC-7592-4A46-A443-C789FD585D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A422E86-79D1-4926-8B6E-6DE76EAFC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F42A-6870-4EEB-9354-A621048F670C}" type="datetimeFigureOut">
              <a:rPr lang="es-MX" smtClean="0"/>
              <a:t>18/10/2023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2425FD1-D9E0-4DFB-8140-D440CBDB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E54EE1-7298-4E5A-8963-9C0AE314F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84E38-4A2F-4826-9BB5-430C0A987F6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2544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F68E87-AFC4-4F49-95D6-A46B33281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07785BE-6CCE-471A-B138-968447E169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C2B1CAA-4C7A-42A5-AA46-D5FB5DE98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F42A-6870-4EEB-9354-A621048F670C}" type="datetimeFigureOut">
              <a:rPr lang="es-MX" smtClean="0"/>
              <a:t>18/10/2023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3B3F8AB-0080-44F3-9371-6B47D2B63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49FEEF5-1115-4571-A656-72AFE4268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84E38-4A2F-4826-9BB5-430C0A987F6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186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7E3FEF5-CA01-46F8-AC90-1932070A53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DA5F08F-91BD-4EBF-B0C4-F9DC3B2514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2CA99B-69F1-407E-A5C5-70528F53C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F42A-6870-4EEB-9354-A621048F670C}" type="datetimeFigureOut">
              <a:rPr lang="es-MX" smtClean="0"/>
              <a:t>18/10/2023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6552A0-CE86-4A09-A2D1-F12807925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F11C55E-F38B-42E8-B041-9B027E60A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84E38-4A2F-4826-9BB5-430C0A987F6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57253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D6B9A4-1363-40F1-A3AD-6D4A5F971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CC4BA1-855D-47F8-935E-9708D32FE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2A54348-2A8F-4FA0-95E9-409A11365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F42A-6870-4EEB-9354-A621048F670C}" type="datetimeFigureOut">
              <a:rPr lang="es-MX" smtClean="0"/>
              <a:t>18/10/2023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3CA78F8-63DF-46D7-A3E5-919F512E6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4B8BB4-41C7-4384-A3C7-C302EE5B5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84E38-4A2F-4826-9BB5-430C0A987F6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59345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F211A4-7C51-4701-A1F0-3320F77A3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0BB0EBC-CA3D-4305-AFB2-B79BAAEFD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4DA697-8B57-42DC-9DB5-2A7CEEF1A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F42A-6870-4EEB-9354-A621048F670C}" type="datetimeFigureOut">
              <a:rPr lang="es-MX" smtClean="0"/>
              <a:t>18/10/2023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8E6CE2-1BC3-47C5-A5E3-B77CF6C28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E707ABF-9203-43B6-BC27-CDFE31A60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84E38-4A2F-4826-9BB5-430C0A987F6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06130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C4AACE-E692-4214-AAE0-400AF6230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8CC254-9708-45EB-A105-996BBA7B06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9E0F00B-6132-418A-8DE4-E5B0DF6107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3BFB4D6-6BC2-4FBB-96F1-A959A450A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F42A-6870-4EEB-9354-A621048F670C}" type="datetimeFigureOut">
              <a:rPr lang="es-MX" smtClean="0"/>
              <a:t>18/10/2023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4937937-CE5A-4DAB-B7AD-5D92CB982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FFAD952-2A3C-4905-AC07-0C9C3BC02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84E38-4A2F-4826-9BB5-430C0A987F6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79104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26D476-5308-4F58-8ED7-C89955FB8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DC4E64-D44E-4760-A810-31986C91D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D732AB8-07F9-460C-BEB6-00447F64CB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3BB9B24-E10C-4A52-8DF7-2BDE9C8474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3A11F9D-906F-4A15-8102-A4CC976206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43681A3-FC28-4804-A58C-AA39E5CA2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F42A-6870-4EEB-9354-A621048F670C}" type="datetimeFigureOut">
              <a:rPr lang="es-MX" smtClean="0"/>
              <a:t>18/10/2023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F3AAD8F-5B46-454F-A4E0-7FDAF50FA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70A3CFC-86C5-4FA0-852D-2ACD3D6EB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84E38-4A2F-4826-9BB5-430C0A987F6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0570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6C63FC-5A30-4530-9B86-D207DE230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28980C9-1BEF-4247-AF66-ABAAC93EC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F42A-6870-4EEB-9354-A621048F670C}" type="datetimeFigureOut">
              <a:rPr lang="es-MX" smtClean="0"/>
              <a:t>18/10/2023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0CE6A74-9B91-4B95-8FFF-D288B09E0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E682FCD-BE41-4C56-8B33-170E37508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84E38-4A2F-4826-9BB5-430C0A987F6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59515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C8566E2-A6FD-4CFD-95E0-41C4987C0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F42A-6870-4EEB-9354-A621048F670C}" type="datetimeFigureOut">
              <a:rPr lang="es-MX" smtClean="0"/>
              <a:t>18/10/2023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A4117F4-5837-4EB5-B5A8-EBC08C0E6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A5F853B-8B8F-4DA5-AAF7-5FEC75351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84E38-4A2F-4826-9BB5-430C0A987F6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13104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CAF023-7D18-43DF-8DA0-87A1935AD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6A469E-3C62-4A08-885D-56BD52127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7790EEC-D8A4-4410-B06E-0E88AC8C0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523E018-F96D-4DDC-8DAF-642434A60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F42A-6870-4EEB-9354-A621048F670C}" type="datetimeFigureOut">
              <a:rPr lang="es-MX" smtClean="0"/>
              <a:t>18/10/2023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99A49DA-2EE5-4BB4-B518-75FC1EE7A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F42F240-A644-4633-BD36-523B3C54E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84E38-4A2F-4826-9BB5-430C0A987F6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27802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19B6B9-92F9-47BF-8606-F46F56DEA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585278C-47DA-4E95-9D69-F73B71035D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3FE7B32-97C4-46B4-A65A-E2AC376C56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E582DE0-0A31-4C89-BA77-07D715CBD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F42A-6870-4EEB-9354-A621048F670C}" type="datetimeFigureOut">
              <a:rPr lang="es-MX" smtClean="0"/>
              <a:t>18/10/2023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6381D45-597F-4B25-9CBC-AEFF316E9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575276-EA75-4BB7-B1DE-097178A4D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84E38-4A2F-4826-9BB5-430C0A987F6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07576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25C411A-C9B9-4C00-8F9D-3E6BCD33B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70FE913-2B5F-4288-B86C-1A4C9D8CD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3EBFAE-BAD3-4E06-8F2F-386F0E799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AF42A-6870-4EEB-9354-A621048F670C}" type="datetimeFigureOut">
              <a:rPr lang="es-MX" smtClean="0"/>
              <a:t>18/10/2023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C95BE7-283F-46B3-AE0B-E6E62A0201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0AFB906-DE13-4E51-A700-396DE28CA5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84E38-4A2F-4826-9BB5-430C0A987F6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05185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Números y letras flotando sobre un libro">
            <a:extLst>
              <a:ext uri="{FF2B5EF4-FFF2-40B4-BE49-F238E27FC236}">
                <a16:creationId xmlns:a16="http://schemas.microsoft.com/office/drawing/2014/main" id="{FFD27B15-5FF8-242F-B37A-47BDAD7297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1" y="-7191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5DC6E8-B5D9-4580-9183-4635474A40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6782" y="2389958"/>
            <a:ext cx="3768018" cy="9069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MX" sz="5200" dirty="0">
                <a:solidFill>
                  <a:srgbClr val="FFFFFF"/>
                </a:solidFill>
              </a:rPr>
              <a:t>Libro-Juegos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7BB5983-C61C-48C9-A084-58EA6718E3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7346" y="3421804"/>
            <a:ext cx="1889431" cy="173679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25000" lnSpcReduction="20000"/>
          </a:bodyPr>
          <a:lstStyle/>
          <a:p>
            <a:pPr algn="l"/>
            <a:endParaRPr lang="es-MX" sz="600" dirty="0">
              <a:solidFill>
                <a:srgbClr val="FFFFFF"/>
              </a:solidFill>
            </a:endParaRPr>
          </a:p>
          <a:p>
            <a:pPr algn="l"/>
            <a:r>
              <a:rPr lang="es-MX" sz="6400" dirty="0">
                <a:solidFill>
                  <a:srgbClr val="FFFFFF"/>
                </a:solidFill>
              </a:rPr>
              <a:t>Nicolas </a:t>
            </a:r>
            <a:r>
              <a:rPr lang="en-US" sz="6400" dirty="0">
                <a:solidFill>
                  <a:srgbClr val="FFFFFF"/>
                </a:solidFill>
              </a:rPr>
              <a:t>López</a:t>
            </a:r>
          </a:p>
          <a:p>
            <a:pPr algn="l"/>
            <a:r>
              <a:rPr lang="es-MX" sz="6400" dirty="0">
                <a:solidFill>
                  <a:srgbClr val="FFFFFF"/>
                </a:solidFill>
              </a:rPr>
              <a:t>Diego </a:t>
            </a:r>
            <a:r>
              <a:rPr lang="en-US" sz="6400" dirty="0">
                <a:solidFill>
                  <a:srgbClr val="FFFFFF"/>
                </a:solidFill>
              </a:rPr>
              <a:t>Fernández</a:t>
            </a:r>
          </a:p>
          <a:p>
            <a:pPr algn="l"/>
            <a:r>
              <a:rPr lang="es-MX" sz="6400" dirty="0">
                <a:solidFill>
                  <a:srgbClr val="FFFFFF"/>
                </a:solidFill>
              </a:rPr>
              <a:t>Rafael </a:t>
            </a:r>
            <a:r>
              <a:rPr lang="en-US" sz="6400" dirty="0">
                <a:solidFill>
                  <a:srgbClr val="FFFFFF"/>
                </a:solidFill>
              </a:rPr>
              <a:t>González</a:t>
            </a:r>
          </a:p>
          <a:p>
            <a:pPr algn="l"/>
            <a:r>
              <a:rPr lang="es-MX" sz="6400" dirty="0">
                <a:solidFill>
                  <a:srgbClr val="FFFFFF"/>
                </a:solidFill>
              </a:rPr>
              <a:t>Víctor Cornejo</a:t>
            </a:r>
          </a:p>
          <a:p>
            <a:pPr algn="l"/>
            <a:r>
              <a:rPr lang="es-MX" sz="6400" dirty="0">
                <a:solidFill>
                  <a:srgbClr val="FFFFFF"/>
                </a:solidFill>
              </a:rPr>
              <a:t>Maximiliano Maure</a:t>
            </a:r>
            <a:endParaRPr lang="es-MX" sz="600" dirty="0">
              <a:solidFill>
                <a:srgbClr val="FFFFFF"/>
              </a:solidFill>
            </a:endParaRPr>
          </a:p>
        </p:txBody>
      </p:sp>
      <p:pic>
        <p:nvPicPr>
          <p:cNvPr id="4" name="Picture 3" descr="A logo with a circle and a blue circle with a blue circle with a blue circle with a blue circle with a blue circle with a blue circle with a blue circle with a blue circle with a&#10;&#10;Description automatically generated">
            <a:extLst>
              <a:ext uri="{FF2B5EF4-FFF2-40B4-BE49-F238E27FC236}">
                <a16:creationId xmlns:a16="http://schemas.microsoft.com/office/drawing/2014/main" id="{94A49904-ABED-213C-91F8-E7FB348B44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393" y="2883"/>
            <a:ext cx="1432934" cy="14329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BFAD02-0863-8571-A6AD-4B040D1D950E}"/>
              </a:ext>
            </a:extLst>
          </p:cNvPr>
          <p:cNvSpPr txBox="1"/>
          <p:nvPr/>
        </p:nvSpPr>
        <p:spPr>
          <a:xfrm>
            <a:off x="596702" y="3119445"/>
            <a:ext cx="1240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Ovniscorp:</a:t>
            </a:r>
            <a:r>
              <a:rPr lang="en-US" dirty="0"/>
              <a:t> 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22803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olígrafo situado en la parte superior de una línea de firma">
            <a:extLst>
              <a:ext uri="{FF2B5EF4-FFF2-40B4-BE49-F238E27FC236}">
                <a16:creationId xmlns:a16="http://schemas.microsoft.com/office/drawing/2014/main" id="{198FDABE-E3ED-9C8D-7CA5-D53C789763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61" r="-1" b="-1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2887F17-56F5-422A-9490-59BCF4722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anchor="ctr">
            <a:normAutofit/>
          </a:bodyPr>
          <a:lstStyle/>
          <a:p>
            <a:r>
              <a:rPr lang="es-MX" sz="3400" dirty="0"/>
              <a:t>Planificación de Avance Semanal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8463E6-6D09-428D-859B-8FA85DE25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79564" y="2645914"/>
            <a:ext cx="6952892" cy="3402363"/>
          </a:xfrm>
        </p:spPr>
        <p:txBody>
          <a:bodyPr anchor="t">
            <a:normAutofit/>
          </a:bodyPr>
          <a:lstStyle/>
          <a:p>
            <a:pPr lvl="1"/>
            <a:r>
              <a:rPr lang="es-CL" sz="1600" dirty="0">
                <a:solidFill>
                  <a:schemeClr val="accent6"/>
                </a:solidFill>
              </a:rPr>
              <a:t>Página Índice</a:t>
            </a:r>
          </a:p>
          <a:p>
            <a:pPr lvl="1"/>
            <a:r>
              <a:rPr lang="es-MX" sz="1600" dirty="0">
                <a:solidFill>
                  <a:srgbClr val="FF0000"/>
                </a:solidFill>
              </a:rPr>
              <a:t>Login</a:t>
            </a:r>
          </a:p>
          <a:p>
            <a:pPr lvl="1"/>
            <a:r>
              <a:rPr lang="es-CL" sz="1600" dirty="0">
                <a:solidFill>
                  <a:schemeClr val="accent6"/>
                </a:solidFill>
              </a:rPr>
              <a:t>Página principal autor</a:t>
            </a:r>
          </a:p>
          <a:p>
            <a:pPr lvl="1"/>
            <a:r>
              <a:rPr lang="es-MX" sz="1600" dirty="0">
                <a:solidFill>
                  <a:srgbClr val="FF0000"/>
                </a:solidFill>
              </a:rPr>
              <a:t>Singup (Falta el ruteo al </a:t>
            </a:r>
            <a:r>
              <a:rPr lang="es-MX" sz="1600" dirty="0" err="1">
                <a:solidFill>
                  <a:srgbClr val="FF0000"/>
                </a:solidFill>
              </a:rPr>
              <a:t>login</a:t>
            </a:r>
            <a:r>
              <a:rPr lang="es-MX" sz="1600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s-CL" sz="1600" dirty="0">
                <a:solidFill>
                  <a:schemeClr val="accent6"/>
                </a:solidFill>
              </a:rPr>
              <a:t>Página Principal Lector</a:t>
            </a:r>
          </a:p>
          <a:p>
            <a:pPr lvl="1"/>
            <a:r>
              <a:rPr lang="es-CL" sz="1600" dirty="0">
                <a:solidFill>
                  <a:srgbClr val="FF0000"/>
                </a:solidFill>
              </a:rPr>
              <a:t>Mostrar libros por pantalla (Falta agregar libros en Mongo)</a:t>
            </a:r>
          </a:p>
          <a:p>
            <a:pPr lvl="1"/>
            <a:r>
              <a:rPr lang="es-CL" sz="1600" dirty="0">
                <a:solidFill>
                  <a:srgbClr val="FF0000"/>
                </a:solidFill>
              </a:rPr>
              <a:t>Seleccionar libro a leer</a:t>
            </a:r>
          </a:p>
          <a:p>
            <a:pPr lvl="1"/>
            <a:r>
              <a:rPr lang="es-CL" sz="1600" dirty="0">
                <a:solidFill>
                  <a:srgbClr val="FF0000"/>
                </a:solidFill>
              </a:rPr>
              <a:t>Mostrar opciones crear y editar libro (Faltan rutear botones)</a:t>
            </a:r>
          </a:p>
          <a:p>
            <a:pPr lvl="1"/>
            <a:r>
              <a:rPr lang="es-CL" sz="1600" dirty="0">
                <a:solidFill>
                  <a:srgbClr val="FF0000"/>
                </a:solidFill>
              </a:rPr>
              <a:t>Ingreso de datos de creación</a:t>
            </a:r>
          </a:p>
          <a:p>
            <a:pPr lvl="1"/>
            <a:r>
              <a:rPr lang="es-MX" sz="1600" dirty="0">
                <a:solidFill>
                  <a:srgbClr val="FF0000"/>
                </a:solidFill>
              </a:rPr>
              <a:t>Comprobar requisitos 3 </a:t>
            </a:r>
            <a:r>
              <a:rPr lang="es-CL" sz="1600" dirty="0">
                <a:solidFill>
                  <a:srgbClr val="FF0000"/>
                </a:solidFill>
              </a:rPr>
              <a:t>páginas</a:t>
            </a:r>
          </a:p>
          <a:p>
            <a:pPr lvl="1"/>
            <a:r>
              <a:rPr lang="es-MX" sz="1600" dirty="0">
                <a:solidFill>
                  <a:srgbClr val="FF0000"/>
                </a:solidFill>
              </a:rPr>
              <a:t>Crear base de datos en mongoDB</a:t>
            </a:r>
          </a:p>
        </p:txBody>
      </p:sp>
      <p:pic>
        <p:nvPicPr>
          <p:cNvPr id="4" name="Picture 3" descr="A logo with a circle and a blue circle with a blue circle with a blue circle with a blue circle with a blue circle with a blue circle with a blue circle with a blue circle with a&#10;&#10;Description automatically generated">
            <a:extLst>
              <a:ext uri="{FF2B5EF4-FFF2-40B4-BE49-F238E27FC236}">
                <a16:creationId xmlns:a16="http://schemas.microsoft.com/office/drawing/2014/main" id="{2137FF2E-0C53-60B9-B19E-4EF001116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220" y="-144638"/>
            <a:ext cx="1268963" cy="126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68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A134706B-150F-487B-B4FB-34C10219C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25FD23E7-C75D-4AFA-A4D4-BE5558110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raphic 1">
            <a:extLst>
              <a:ext uri="{FF2B5EF4-FFF2-40B4-BE49-F238E27FC236}">
                <a16:creationId xmlns:a16="http://schemas.microsoft.com/office/drawing/2014/main" id="{D6705569-F545-4F47-A260-A9202826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bg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A539397-6A6C-4F5C-BFBA-4B56124E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3949" y="2718550"/>
            <a:ext cx="5541054" cy="9187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s-CL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Revisión del Git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AB4B6E-5045-447B-A19A-13CC96F93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0854" y="3467614"/>
            <a:ext cx="4431162" cy="70248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s-CL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Vamos a ver nuestro </a:t>
            </a:r>
            <a:r>
              <a:rPr lang="es-CL" sz="2400" dirty="0"/>
              <a:t>G</a:t>
            </a:r>
            <a:r>
              <a:rPr lang="es-CL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itKraken</a:t>
            </a:r>
          </a:p>
        </p:txBody>
      </p:sp>
      <p:pic>
        <p:nvPicPr>
          <p:cNvPr id="23" name="Graphic 22" descr="Man in glasses wearing turtleneck">
            <a:extLst>
              <a:ext uri="{FF2B5EF4-FFF2-40B4-BE49-F238E27FC236}">
                <a16:creationId xmlns:a16="http://schemas.microsoft.com/office/drawing/2014/main" id="{FDD2BAF6-41ED-21B2-DD2B-9F14A1475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00869" y="4148337"/>
            <a:ext cx="2171378" cy="292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523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10650BA-D090-4A23-98E3-B48BBAEA9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igno de interrogación en fondo de color verde pastel">
            <a:extLst>
              <a:ext uri="{FF2B5EF4-FFF2-40B4-BE49-F238E27FC236}">
                <a16:creationId xmlns:a16="http://schemas.microsoft.com/office/drawing/2014/main" id="{C8D41602-4339-A663-9E91-90E18F5C62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96" r="-1" b="-1"/>
          <a:stretch/>
        </p:blipFill>
        <p:spPr>
          <a:xfrm>
            <a:off x="-9527" y="3725"/>
            <a:ext cx="5846165" cy="6850548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FB939B9-73CE-4644-87BB-72AEBF001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9527" y="-6558"/>
            <a:ext cx="6254832" cy="6874766"/>
            <a:chOff x="-9149" y="3725"/>
            <a:chExt cx="6254832" cy="6887203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5F2A0CF-7879-4629-AC2B-4069D77A3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38645"/>
              <a:ext cx="5933139" cy="6387893"/>
            </a:xfrm>
            <a:custGeom>
              <a:avLst/>
              <a:gdLst>
                <a:gd name="connsiteX0" fmla="*/ 5852909 w 5933139"/>
                <a:gd name="connsiteY0" fmla="*/ 2469528 h 6335678"/>
                <a:gd name="connsiteX1" fmla="*/ 5830799 w 5933139"/>
                <a:gd name="connsiteY1" fmla="*/ 2394015 h 6335678"/>
                <a:gd name="connsiteX2" fmla="*/ 5805878 w 5933139"/>
                <a:gd name="connsiteY2" fmla="*/ 2319439 h 6335678"/>
                <a:gd name="connsiteX3" fmla="*/ 5778708 w 5933139"/>
                <a:gd name="connsiteY3" fmla="*/ 2245800 h 6335678"/>
                <a:gd name="connsiteX4" fmla="*/ 5652978 w 5933139"/>
                <a:gd name="connsiteY4" fmla="*/ 1959675 h 6335678"/>
                <a:gd name="connsiteX5" fmla="*/ 5327691 w 5933139"/>
                <a:gd name="connsiteY5" fmla="*/ 1432958 h 6335678"/>
                <a:gd name="connsiteX6" fmla="*/ 4921458 w 5933139"/>
                <a:gd name="connsiteY6" fmla="*/ 973322 h 6335678"/>
                <a:gd name="connsiteX7" fmla="*/ 4450018 w 5933139"/>
                <a:gd name="connsiteY7" fmla="*/ 586764 h 6335678"/>
                <a:gd name="connsiteX8" fmla="*/ 4193311 w 5933139"/>
                <a:gd name="connsiteY8" fmla="*/ 423558 h 6335678"/>
                <a:gd name="connsiteX9" fmla="*/ 3924237 w 5933139"/>
                <a:gd name="connsiteY9" fmla="*/ 281901 h 6335678"/>
                <a:gd name="connsiteX10" fmla="*/ 3352175 w 5933139"/>
                <a:gd name="connsiteY10" fmla="*/ 75786 h 6335678"/>
                <a:gd name="connsiteX11" fmla="*/ 3051997 w 5933139"/>
                <a:gd name="connsiteY11" fmla="*/ 19011 h 6335678"/>
                <a:gd name="connsiteX12" fmla="*/ 2745823 w 5933139"/>
                <a:gd name="connsiteY12" fmla="*/ 86 h 6335678"/>
                <a:gd name="connsiteX13" fmla="*/ 2141720 w 5933139"/>
                <a:gd name="connsiteY13" fmla="*/ 55550 h 6335678"/>
                <a:gd name="connsiteX14" fmla="*/ 1551295 w 5933139"/>
                <a:gd name="connsiteY14" fmla="*/ 216319 h 6335678"/>
                <a:gd name="connsiteX15" fmla="*/ 1001718 w 5933139"/>
                <a:gd name="connsiteY15" fmla="*/ 498134 h 6335678"/>
                <a:gd name="connsiteX16" fmla="*/ 754755 w 5933139"/>
                <a:gd name="connsiteY16" fmla="*/ 685886 h 6335678"/>
                <a:gd name="connsiteX17" fmla="*/ 533462 w 5933139"/>
                <a:gd name="connsiteY17" fmla="*/ 903056 h 6335678"/>
                <a:gd name="connsiteX18" fmla="*/ 0 w 5933139"/>
                <a:gd name="connsiteY18" fmla="*/ 1646568 h 6335678"/>
                <a:gd name="connsiteX19" fmla="*/ 0 w 5933139"/>
                <a:gd name="connsiteY19" fmla="*/ 4709059 h 6335678"/>
                <a:gd name="connsiteX20" fmla="*/ 120671 w 5933139"/>
                <a:gd name="connsiteY20" fmla="*/ 4907491 h 6335678"/>
                <a:gd name="connsiteX21" fmla="*/ 507979 w 5933139"/>
                <a:gd name="connsiteY21" fmla="*/ 5384178 h 6335678"/>
                <a:gd name="connsiteX22" fmla="*/ 972112 w 5933139"/>
                <a:gd name="connsiteY22" fmla="*/ 5778607 h 6335678"/>
                <a:gd name="connsiteX23" fmla="*/ 1229943 w 5933139"/>
                <a:gd name="connsiteY23" fmla="*/ 5939939 h 6335678"/>
                <a:gd name="connsiteX24" fmla="*/ 1502389 w 5933139"/>
                <a:gd name="connsiteY24" fmla="*/ 6073913 h 6335678"/>
                <a:gd name="connsiteX25" fmla="*/ 2673870 w 5933139"/>
                <a:gd name="connsiteY25" fmla="*/ 6333993 h 6335678"/>
                <a:gd name="connsiteX26" fmla="*/ 2749196 w 5933139"/>
                <a:gd name="connsiteY26" fmla="*/ 6335679 h 6335678"/>
                <a:gd name="connsiteX27" fmla="*/ 2787983 w 5933139"/>
                <a:gd name="connsiteY27" fmla="*/ 6335492 h 6335678"/>
                <a:gd name="connsiteX28" fmla="*/ 2826770 w 5933139"/>
                <a:gd name="connsiteY28" fmla="*/ 6334368 h 6335678"/>
                <a:gd name="connsiteX29" fmla="*/ 2981918 w 5933139"/>
                <a:gd name="connsiteY29" fmla="*/ 6319939 h 6335678"/>
                <a:gd name="connsiteX30" fmla="*/ 3285282 w 5933139"/>
                <a:gd name="connsiteY30" fmla="*/ 6241803 h 6335678"/>
                <a:gd name="connsiteX31" fmla="*/ 3566347 w 5933139"/>
                <a:gd name="connsiteY31" fmla="*/ 6104831 h 6335678"/>
                <a:gd name="connsiteX32" fmla="*/ 3818369 w 5933139"/>
                <a:gd name="connsiteY32" fmla="*/ 5926823 h 6335678"/>
                <a:gd name="connsiteX33" fmla="*/ 4044908 w 5933139"/>
                <a:gd name="connsiteY33" fmla="*/ 5726329 h 6335678"/>
                <a:gd name="connsiteX34" fmla="*/ 4151151 w 5933139"/>
                <a:gd name="connsiteY34" fmla="*/ 5622147 h 6335678"/>
                <a:gd name="connsiteX35" fmla="*/ 4253834 w 5933139"/>
                <a:gd name="connsiteY35" fmla="*/ 5516841 h 6335678"/>
                <a:gd name="connsiteX36" fmla="*/ 4452453 w 5933139"/>
                <a:gd name="connsiteY36" fmla="*/ 5306979 h 6335678"/>
                <a:gd name="connsiteX37" fmla="*/ 4548578 w 5933139"/>
                <a:gd name="connsiteY37" fmla="*/ 5202797 h 6335678"/>
                <a:gd name="connsiteX38" fmla="*/ 4596546 w 5933139"/>
                <a:gd name="connsiteY38" fmla="*/ 5151456 h 6335678"/>
                <a:gd name="connsiteX39" fmla="*/ 4643016 w 5933139"/>
                <a:gd name="connsiteY39" fmla="*/ 5103300 h 6335678"/>
                <a:gd name="connsiteX40" fmla="*/ 4739515 w 5933139"/>
                <a:gd name="connsiteY40" fmla="*/ 5013172 h 6335678"/>
                <a:gd name="connsiteX41" fmla="*/ 4842198 w 5933139"/>
                <a:gd name="connsiteY41" fmla="*/ 4930164 h 6335678"/>
                <a:gd name="connsiteX42" fmla="*/ 5071360 w 5933139"/>
                <a:gd name="connsiteY42" fmla="*/ 4780449 h 6335678"/>
                <a:gd name="connsiteX43" fmla="*/ 5332001 w 5933139"/>
                <a:gd name="connsiteY43" fmla="*/ 4615932 h 6335678"/>
                <a:gd name="connsiteX44" fmla="*/ 5397396 w 5933139"/>
                <a:gd name="connsiteY44" fmla="*/ 4563655 h 6335678"/>
                <a:gd name="connsiteX45" fmla="*/ 5459417 w 5933139"/>
                <a:gd name="connsiteY45" fmla="*/ 4505380 h 6335678"/>
                <a:gd name="connsiteX46" fmla="*/ 5567159 w 5933139"/>
                <a:gd name="connsiteY46" fmla="*/ 4374029 h 6335678"/>
                <a:gd name="connsiteX47" fmla="*/ 5651292 w 5933139"/>
                <a:gd name="connsiteY47" fmla="*/ 4231810 h 6335678"/>
                <a:gd name="connsiteX48" fmla="*/ 5716686 w 5933139"/>
                <a:gd name="connsiteY48" fmla="*/ 4085655 h 6335678"/>
                <a:gd name="connsiteX49" fmla="*/ 5820681 w 5933139"/>
                <a:gd name="connsiteY49" fmla="*/ 3791848 h 6335678"/>
                <a:gd name="connsiteX50" fmla="*/ 5898629 w 5933139"/>
                <a:gd name="connsiteY50" fmla="*/ 3487922 h 6335678"/>
                <a:gd name="connsiteX51" fmla="*/ 5932170 w 5933139"/>
                <a:gd name="connsiteY51" fmla="*/ 3174066 h 6335678"/>
                <a:gd name="connsiteX52" fmla="*/ 5872209 w 5933139"/>
                <a:gd name="connsiteY52" fmla="*/ 2545978 h 6335678"/>
                <a:gd name="connsiteX53" fmla="*/ 5852909 w 5933139"/>
                <a:gd name="connsiteY53" fmla="*/ 2469528 h 6335678"/>
                <a:gd name="connsiteX54" fmla="*/ 5507386 w 5933139"/>
                <a:gd name="connsiteY54" fmla="*/ 3724580 h 6335678"/>
                <a:gd name="connsiteX55" fmla="*/ 5453609 w 5933139"/>
                <a:gd name="connsiteY55" fmla="*/ 3989906 h 6335678"/>
                <a:gd name="connsiteX56" fmla="*/ 5344181 w 5933139"/>
                <a:gd name="connsiteY56" fmla="*/ 4220380 h 6335678"/>
                <a:gd name="connsiteX57" fmla="*/ 5171419 w 5933139"/>
                <a:gd name="connsiteY57" fmla="*/ 4388644 h 6335678"/>
                <a:gd name="connsiteX58" fmla="*/ 5057868 w 5933139"/>
                <a:gd name="connsiteY58" fmla="*/ 4453851 h 6335678"/>
                <a:gd name="connsiteX59" fmla="*/ 4930265 w 5933139"/>
                <a:gd name="connsiteY59" fmla="*/ 4516810 h 6335678"/>
                <a:gd name="connsiteX60" fmla="*/ 4660067 w 5933139"/>
                <a:gd name="connsiteY60" fmla="*/ 4664276 h 6335678"/>
                <a:gd name="connsiteX61" fmla="*/ 4408794 w 5933139"/>
                <a:gd name="connsiteY61" fmla="*/ 4857836 h 6335678"/>
                <a:gd name="connsiteX62" fmla="*/ 4352207 w 5933139"/>
                <a:gd name="connsiteY62" fmla="*/ 4911988 h 6335678"/>
                <a:gd name="connsiteX63" fmla="*/ 4299366 w 5933139"/>
                <a:gd name="connsiteY63" fmla="*/ 4965390 h 6335678"/>
                <a:gd name="connsiteX64" fmla="*/ 4197621 w 5933139"/>
                <a:gd name="connsiteY64" fmla="*/ 5074257 h 6335678"/>
                <a:gd name="connsiteX65" fmla="*/ 4008744 w 5933139"/>
                <a:gd name="connsiteY65" fmla="*/ 5297985 h 6335678"/>
                <a:gd name="connsiteX66" fmla="*/ 3917304 w 5933139"/>
                <a:gd name="connsiteY66" fmla="*/ 5409100 h 6335678"/>
                <a:gd name="connsiteX67" fmla="*/ 3826052 w 5933139"/>
                <a:gd name="connsiteY67" fmla="*/ 5518153 h 6335678"/>
                <a:gd name="connsiteX68" fmla="*/ 3637925 w 5933139"/>
                <a:gd name="connsiteY68" fmla="*/ 5725017 h 6335678"/>
                <a:gd name="connsiteX69" fmla="*/ 3433497 w 5933139"/>
                <a:gd name="connsiteY69" fmla="*/ 5906586 h 6335678"/>
                <a:gd name="connsiteX70" fmla="*/ 3204522 w 5933139"/>
                <a:gd name="connsiteY70" fmla="*/ 6046744 h 6335678"/>
                <a:gd name="connsiteX71" fmla="*/ 2950439 w 5933139"/>
                <a:gd name="connsiteY71" fmla="*/ 6129190 h 6335678"/>
                <a:gd name="connsiteX72" fmla="*/ 2816839 w 5933139"/>
                <a:gd name="connsiteY72" fmla="*/ 6146428 h 6335678"/>
                <a:gd name="connsiteX73" fmla="*/ 2749009 w 5933139"/>
                <a:gd name="connsiteY73" fmla="*/ 6149051 h 6335678"/>
                <a:gd name="connsiteX74" fmla="*/ 2678930 w 5933139"/>
                <a:gd name="connsiteY74" fmla="*/ 6148677 h 6335678"/>
                <a:gd name="connsiteX75" fmla="*/ 2125793 w 5933139"/>
                <a:gd name="connsiteY75" fmla="*/ 6065481 h 6335678"/>
                <a:gd name="connsiteX76" fmla="*/ 1610506 w 5933139"/>
                <a:gd name="connsiteY76" fmla="*/ 5851310 h 6335678"/>
                <a:gd name="connsiteX77" fmla="*/ 1373099 w 5933139"/>
                <a:gd name="connsiteY77" fmla="*/ 5706279 h 6335678"/>
                <a:gd name="connsiteX78" fmla="*/ 1315949 w 5933139"/>
                <a:gd name="connsiteY78" fmla="*/ 5666743 h 6335678"/>
                <a:gd name="connsiteX79" fmla="*/ 1259923 w 5933139"/>
                <a:gd name="connsiteY79" fmla="*/ 5625894 h 6335678"/>
                <a:gd name="connsiteX80" fmla="*/ 1204647 w 5933139"/>
                <a:gd name="connsiteY80" fmla="*/ 5583922 h 6335678"/>
                <a:gd name="connsiteX81" fmla="*/ 1150308 w 5933139"/>
                <a:gd name="connsiteY81" fmla="*/ 5540826 h 6335678"/>
                <a:gd name="connsiteX82" fmla="*/ 751569 w 5933139"/>
                <a:gd name="connsiteY82" fmla="*/ 5158015 h 6335678"/>
                <a:gd name="connsiteX83" fmla="*/ 663315 w 5933139"/>
                <a:gd name="connsiteY83" fmla="*/ 5052146 h 6335678"/>
                <a:gd name="connsiteX84" fmla="*/ 580869 w 5933139"/>
                <a:gd name="connsiteY84" fmla="*/ 4942718 h 6335678"/>
                <a:gd name="connsiteX85" fmla="*/ 432279 w 5933139"/>
                <a:gd name="connsiteY85" fmla="*/ 4713369 h 6335678"/>
                <a:gd name="connsiteX86" fmla="*/ 205553 w 5933139"/>
                <a:gd name="connsiteY86" fmla="*/ 4219443 h 6335678"/>
                <a:gd name="connsiteX87" fmla="*/ 79448 w 5933139"/>
                <a:gd name="connsiteY87" fmla="*/ 3693850 h 6335678"/>
                <a:gd name="connsiteX88" fmla="*/ 53590 w 5933139"/>
                <a:gd name="connsiteY88" fmla="*/ 3425339 h 6335678"/>
                <a:gd name="connsiteX89" fmla="*/ 49655 w 5933139"/>
                <a:gd name="connsiteY89" fmla="*/ 3155890 h 6335678"/>
                <a:gd name="connsiteX90" fmla="*/ 67830 w 5933139"/>
                <a:gd name="connsiteY90" fmla="*/ 2886817 h 6335678"/>
                <a:gd name="connsiteX91" fmla="*/ 108679 w 5933139"/>
                <a:gd name="connsiteY91" fmla="*/ 2619992 h 6335678"/>
                <a:gd name="connsiteX92" fmla="*/ 263077 w 5933139"/>
                <a:gd name="connsiteY92" fmla="*/ 2101520 h 6335678"/>
                <a:gd name="connsiteX93" fmla="*/ 837575 w 5933139"/>
                <a:gd name="connsiteY93" fmla="*/ 1186370 h 6335678"/>
                <a:gd name="connsiteX94" fmla="*/ 1031698 w 5933139"/>
                <a:gd name="connsiteY94" fmla="*/ 996932 h 6335678"/>
                <a:gd name="connsiteX95" fmla="*/ 1236688 w 5933139"/>
                <a:gd name="connsiteY95" fmla="*/ 819298 h 6335678"/>
                <a:gd name="connsiteX96" fmla="*/ 1687143 w 5933139"/>
                <a:gd name="connsiteY96" fmla="*/ 511438 h 6335678"/>
                <a:gd name="connsiteX97" fmla="*/ 2196246 w 5933139"/>
                <a:gd name="connsiteY97" fmla="*/ 300639 h 6335678"/>
                <a:gd name="connsiteX98" fmla="*/ 2745823 w 5933139"/>
                <a:gd name="connsiteY98" fmla="*/ 229248 h 6335678"/>
                <a:gd name="connsiteX99" fmla="*/ 3019206 w 5933139"/>
                <a:gd name="connsiteY99" fmla="*/ 252108 h 6335678"/>
                <a:gd name="connsiteX100" fmla="*/ 3288092 w 5933139"/>
                <a:gd name="connsiteY100" fmla="*/ 313006 h 6335678"/>
                <a:gd name="connsiteX101" fmla="*/ 3548172 w 5933139"/>
                <a:gd name="connsiteY101" fmla="*/ 407069 h 6335678"/>
                <a:gd name="connsiteX102" fmla="*/ 3611505 w 5933139"/>
                <a:gd name="connsiteY102" fmla="*/ 435176 h 6335678"/>
                <a:gd name="connsiteX103" fmla="*/ 3674089 w 5933139"/>
                <a:gd name="connsiteY103" fmla="*/ 464968 h 6335678"/>
                <a:gd name="connsiteX104" fmla="*/ 3735736 w 5933139"/>
                <a:gd name="connsiteY104" fmla="*/ 496823 h 6335678"/>
                <a:gd name="connsiteX105" fmla="*/ 3796634 w 5933139"/>
                <a:gd name="connsiteY105" fmla="*/ 530176 h 6335678"/>
                <a:gd name="connsiteX106" fmla="*/ 4251585 w 5933139"/>
                <a:gd name="connsiteY106" fmla="*/ 847405 h 6335678"/>
                <a:gd name="connsiteX107" fmla="*/ 4644515 w 5933139"/>
                <a:gd name="connsiteY107" fmla="*/ 1236775 h 6335678"/>
                <a:gd name="connsiteX108" fmla="*/ 4816527 w 5933139"/>
                <a:gd name="connsiteY108" fmla="*/ 1451883 h 6335678"/>
                <a:gd name="connsiteX109" fmla="*/ 4970738 w 5933139"/>
                <a:gd name="connsiteY109" fmla="*/ 1678610 h 6335678"/>
                <a:gd name="connsiteX110" fmla="*/ 5223885 w 5933139"/>
                <a:gd name="connsiteY110" fmla="*/ 2159232 h 6335678"/>
                <a:gd name="connsiteX111" fmla="*/ 5395709 w 5933139"/>
                <a:gd name="connsiteY111" fmla="*/ 2666087 h 6335678"/>
                <a:gd name="connsiteX112" fmla="*/ 5458855 w 5933139"/>
                <a:gd name="connsiteY112" fmla="*/ 2924292 h 6335678"/>
                <a:gd name="connsiteX113" fmla="*/ 5499142 w 5933139"/>
                <a:gd name="connsiteY113" fmla="*/ 3186995 h 6335678"/>
                <a:gd name="connsiteX114" fmla="*/ 5516755 w 5933139"/>
                <a:gd name="connsiteY114" fmla="*/ 3454007 h 6335678"/>
                <a:gd name="connsiteX115" fmla="*/ 5507386 w 5933139"/>
                <a:gd name="connsiteY115" fmla="*/ 3724580 h 6335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5933139" h="6335678">
                  <a:moveTo>
                    <a:pt x="5852909" y="2469528"/>
                  </a:moveTo>
                  <a:lnTo>
                    <a:pt x="5830799" y="2394015"/>
                  </a:lnTo>
                  <a:lnTo>
                    <a:pt x="5805878" y="2319439"/>
                  </a:lnTo>
                  <a:cubicBezTo>
                    <a:pt x="5797446" y="2294705"/>
                    <a:pt x="5787890" y="2270346"/>
                    <a:pt x="5778708" y="2245800"/>
                  </a:cubicBezTo>
                  <a:cubicBezTo>
                    <a:pt x="5740858" y="2148364"/>
                    <a:pt x="5699073" y="2052614"/>
                    <a:pt x="5652978" y="1959675"/>
                  </a:cubicBezTo>
                  <a:cubicBezTo>
                    <a:pt x="5559664" y="1773985"/>
                    <a:pt x="5450986" y="1597663"/>
                    <a:pt x="5327691" y="1432958"/>
                  </a:cubicBezTo>
                  <a:cubicBezTo>
                    <a:pt x="5204960" y="1268067"/>
                    <a:pt x="5068362" y="1114980"/>
                    <a:pt x="4921458" y="973322"/>
                  </a:cubicBezTo>
                  <a:cubicBezTo>
                    <a:pt x="4774742" y="831665"/>
                    <a:pt x="4616408" y="703125"/>
                    <a:pt x="4450018" y="586764"/>
                  </a:cubicBezTo>
                  <a:cubicBezTo>
                    <a:pt x="4366822" y="528489"/>
                    <a:pt x="4281003" y="474337"/>
                    <a:pt x="4193311" y="423558"/>
                  </a:cubicBezTo>
                  <a:cubicBezTo>
                    <a:pt x="4105806" y="372404"/>
                    <a:pt x="4015865" y="325560"/>
                    <a:pt x="3924237" y="281901"/>
                  </a:cubicBezTo>
                  <a:cubicBezTo>
                    <a:pt x="3740983" y="195333"/>
                    <a:pt x="3549483" y="125067"/>
                    <a:pt x="3352175" y="75786"/>
                  </a:cubicBezTo>
                  <a:cubicBezTo>
                    <a:pt x="3253428" y="51240"/>
                    <a:pt x="3153368" y="31565"/>
                    <a:pt x="3051997" y="19011"/>
                  </a:cubicBezTo>
                  <a:cubicBezTo>
                    <a:pt x="2950814" y="5895"/>
                    <a:pt x="2848506" y="-851"/>
                    <a:pt x="2745823" y="86"/>
                  </a:cubicBezTo>
                  <a:cubicBezTo>
                    <a:pt x="2543643" y="1585"/>
                    <a:pt x="2341838" y="20135"/>
                    <a:pt x="2141720" y="55550"/>
                  </a:cubicBezTo>
                  <a:cubicBezTo>
                    <a:pt x="1941976" y="91339"/>
                    <a:pt x="1743356" y="143055"/>
                    <a:pt x="1551295" y="216319"/>
                  </a:cubicBezTo>
                  <a:cubicBezTo>
                    <a:pt x="1359233" y="289396"/>
                    <a:pt x="1173917" y="383459"/>
                    <a:pt x="1001718" y="498134"/>
                  </a:cubicBezTo>
                  <a:cubicBezTo>
                    <a:pt x="915712" y="555659"/>
                    <a:pt x="832141" y="617119"/>
                    <a:pt x="754755" y="685886"/>
                  </a:cubicBezTo>
                  <a:cubicBezTo>
                    <a:pt x="677555" y="754841"/>
                    <a:pt x="604666" y="828293"/>
                    <a:pt x="533462" y="903056"/>
                  </a:cubicBezTo>
                  <a:cubicBezTo>
                    <a:pt x="323413" y="1125660"/>
                    <a:pt x="143906" y="1376370"/>
                    <a:pt x="0" y="1646568"/>
                  </a:cubicBezTo>
                  <a:lnTo>
                    <a:pt x="0" y="4709059"/>
                  </a:lnTo>
                  <a:cubicBezTo>
                    <a:pt x="37850" y="4776702"/>
                    <a:pt x="78136" y="4843033"/>
                    <a:pt x="120671" y="4907491"/>
                  </a:cubicBezTo>
                  <a:cubicBezTo>
                    <a:pt x="234034" y="5078941"/>
                    <a:pt x="365198" y="5239336"/>
                    <a:pt x="507979" y="5384178"/>
                  </a:cubicBezTo>
                  <a:cubicBezTo>
                    <a:pt x="650948" y="5529395"/>
                    <a:pt x="805909" y="5662059"/>
                    <a:pt x="972112" y="5778607"/>
                  </a:cubicBezTo>
                  <a:cubicBezTo>
                    <a:pt x="1055308" y="5836881"/>
                    <a:pt x="1141314" y="5890846"/>
                    <a:pt x="1229943" y="5939939"/>
                  </a:cubicBezTo>
                  <a:cubicBezTo>
                    <a:pt x="1318385" y="5989406"/>
                    <a:pt x="1409450" y="6033815"/>
                    <a:pt x="1502389" y="6073913"/>
                  </a:cubicBezTo>
                  <a:cubicBezTo>
                    <a:pt x="1874145" y="6233559"/>
                    <a:pt x="2272884" y="6320689"/>
                    <a:pt x="2673870" y="6333993"/>
                  </a:cubicBezTo>
                  <a:lnTo>
                    <a:pt x="2749196" y="6335679"/>
                  </a:lnTo>
                  <a:lnTo>
                    <a:pt x="2787983" y="6335492"/>
                  </a:lnTo>
                  <a:lnTo>
                    <a:pt x="2826770" y="6334368"/>
                  </a:lnTo>
                  <a:cubicBezTo>
                    <a:pt x="2878486" y="6332494"/>
                    <a:pt x="2930390" y="6327247"/>
                    <a:pt x="2981918" y="6319939"/>
                  </a:cubicBezTo>
                  <a:cubicBezTo>
                    <a:pt x="3085163" y="6304949"/>
                    <a:pt x="3187096" y="6278529"/>
                    <a:pt x="3285282" y="6241803"/>
                  </a:cubicBezTo>
                  <a:cubicBezTo>
                    <a:pt x="3383467" y="6205265"/>
                    <a:pt x="3477530" y="6158608"/>
                    <a:pt x="3566347" y="6104831"/>
                  </a:cubicBezTo>
                  <a:cubicBezTo>
                    <a:pt x="3655164" y="6051053"/>
                    <a:pt x="3739109" y="5990905"/>
                    <a:pt x="3818369" y="5926823"/>
                  </a:cubicBezTo>
                  <a:cubicBezTo>
                    <a:pt x="3897630" y="5862739"/>
                    <a:pt x="3973143" y="5795471"/>
                    <a:pt x="4044908" y="5726329"/>
                  </a:cubicBezTo>
                  <a:cubicBezTo>
                    <a:pt x="4080884" y="5691852"/>
                    <a:pt x="4116299" y="5656999"/>
                    <a:pt x="4151151" y="5622147"/>
                  </a:cubicBezTo>
                  <a:cubicBezTo>
                    <a:pt x="4185816" y="5586920"/>
                    <a:pt x="4220106" y="5552068"/>
                    <a:pt x="4253834" y="5516841"/>
                  </a:cubicBezTo>
                  <a:cubicBezTo>
                    <a:pt x="4321289" y="5446388"/>
                    <a:pt x="4387808" y="5376871"/>
                    <a:pt x="4452453" y="5306979"/>
                  </a:cubicBezTo>
                  <a:lnTo>
                    <a:pt x="4548578" y="5202797"/>
                  </a:lnTo>
                  <a:lnTo>
                    <a:pt x="4596546" y="5151456"/>
                  </a:lnTo>
                  <a:cubicBezTo>
                    <a:pt x="4612661" y="5134592"/>
                    <a:pt x="4627276" y="5119040"/>
                    <a:pt x="4643016" y="5103300"/>
                  </a:cubicBezTo>
                  <a:cubicBezTo>
                    <a:pt x="4674308" y="5072196"/>
                    <a:pt x="4706162" y="5041841"/>
                    <a:pt x="4739515" y="5013172"/>
                  </a:cubicBezTo>
                  <a:cubicBezTo>
                    <a:pt x="4772493" y="4984128"/>
                    <a:pt x="4806596" y="4956397"/>
                    <a:pt x="4842198" y="4930164"/>
                  </a:cubicBezTo>
                  <a:cubicBezTo>
                    <a:pt x="4913026" y="4876949"/>
                    <a:pt x="4988914" y="4828980"/>
                    <a:pt x="5071360" y="4780449"/>
                  </a:cubicBezTo>
                  <a:cubicBezTo>
                    <a:pt x="5153243" y="4731544"/>
                    <a:pt x="5243372" y="4682076"/>
                    <a:pt x="5332001" y="4615932"/>
                  </a:cubicBezTo>
                  <a:cubicBezTo>
                    <a:pt x="5354111" y="4599443"/>
                    <a:pt x="5376035" y="4582205"/>
                    <a:pt x="5397396" y="4563655"/>
                  </a:cubicBezTo>
                  <a:cubicBezTo>
                    <a:pt x="5418757" y="4545104"/>
                    <a:pt x="5439368" y="4525617"/>
                    <a:pt x="5459417" y="4505380"/>
                  </a:cubicBezTo>
                  <a:cubicBezTo>
                    <a:pt x="5499329" y="4464719"/>
                    <a:pt x="5535493" y="4420311"/>
                    <a:pt x="5567159" y="4374029"/>
                  </a:cubicBezTo>
                  <a:cubicBezTo>
                    <a:pt x="5599388" y="4328121"/>
                    <a:pt x="5626558" y="4279965"/>
                    <a:pt x="5651292" y="4231810"/>
                  </a:cubicBezTo>
                  <a:cubicBezTo>
                    <a:pt x="5675651" y="4183466"/>
                    <a:pt x="5697012" y="4134561"/>
                    <a:pt x="5716686" y="4085655"/>
                  </a:cubicBezTo>
                  <a:cubicBezTo>
                    <a:pt x="5756223" y="3987845"/>
                    <a:pt x="5789576" y="3891158"/>
                    <a:pt x="5820681" y="3791848"/>
                  </a:cubicBezTo>
                  <a:cubicBezTo>
                    <a:pt x="5851972" y="3692726"/>
                    <a:pt x="5878955" y="3591167"/>
                    <a:pt x="5898629" y="3487922"/>
                  </a:cubicBezTo>
                  <a:cubicBezTo>
                    <a:pt x="5918116" y="3384490"/>
                    <a:pt x="5929172" y="3279372"/>
                    <a:pt x="5932170" y="3174066"/>
                  </a:cubicBezTo>
                  <a:cubicBezTo>
                    <a:pt x="5937604" y="2963454"/>
                    <a:pt x="5920552" y="2750968"/>
                    <a:pt x="5872209" y="2545978"/>
                  </a:cubicBezTo>
                  <a:cubicBezTo>
                    <a:pt x="5865838" y="2520307"/>
                    <a:pt x="5860029" y="2494637"/>
                    <a:pt x="5852909" y="2469528"/>
                  </a:cubicBezTo>
                  <a:close/>
                  <a:moveTo>
                    <a:pt x="5507386" y="3724580"/>
                  </a:moveTo>
                  <a:cubicBezTo>
                    <a:pt x="5497830" y="3814521"/>
                    <a:pt x="5480591" y="3905586"/>
                    <a:pt x="5453609" y="3989906"/>
                  </a:cubicBezTo>
                  <a:cubicBezTo>
                    <a:pt x="5426439" y="4074413"/>
                    <a:pt x="5390088" y="4152924"/>
                    <a:pt x="5344181" y="4220380"/>
                  </a:cubicBezTo>
                  <a:cubicBezTo>
                    <a:pt x="5297898" y="4287835"/>
                    <a:pt x="5241311" y="4342549"/>
                    <a:pt x="5171419" y="4388644"/>
                  </a:cubicBezTo>
                  <a:cubicBezTo>
                    <a:pt x="5136755" y="4411879"/>
                    <a:pt x="5098342" y="4433052"/>
                    <a:pt x="5057868" y="4453851"/>
                  </a:cubicBezTo>
                  <a:cubicBezTo>
                    <a:pt x="5017395" y="4474837"/>
                    <a:pt x="4974298" y="4495449"/>
                    <a:pt x="4930265" y="4516810"/>
                  </a:cubicBezTo>
                  <a:cubicBezTo>
                    <a:pt x="4841823" y="4559719"/>
                    <a:pt x="4748696" y="4607126"/>
                    <a:pt x="4660067" y="4664276"/>
                  </a:cubicBezTo>
                  <a:cubicBezTo>
                    <a:pt x="4571251" y="4721238"/>
                    <a:pt x="4486181" y="4786071"/>
                    <a:pt x="4408794" y="4857836"/>
                  </a:cubicBezTo>
                  <a:cubicBezTo>
                    <a:pt x="4389682" y="4875637"/>
                    <a:pt x="4370008" y="4894375"/>
                    <a:pt x="4352207" y="4911988"/>
                  </a:cubicBezTo>
                  <a:lnTo>
                    <a:pt x="4299366" y="4965390"/>
                  </a:lnTo>
                  <a:cubicBezTo>
                    <a:pt x="4264514" y="5001179"/>
                    <a:pt x="4230599" y="5037531"/>
                    <a:pt x="4197621" y="5074257"/>
                  </a:cubicBezTo>
                  <a:cubicBezTo>
                    <a:pt x="4131664" y="5147896"/>
                    <a:pt x="4070204" y="5223784"/>
                    <a:pt x="4008744" y="5297985"/>
                  </a:cubicBezTo>
                  <a:lnTo>
                    <a:pt x="3917304" y="5409100"/>
                  </a:lnTo>
                  <a:cubicBezTo>
                    <a:pt x="3886949" y="5446013"/>
                    <a:pt x="3856782" y="5482364"/>
                    <a:pt x="3826052" y="5518153"/>
                  </a:cubicBezTo>
                  <a:cubicBezTo>
                    <a:pt x="3764592" y="5589544"/>
                    <a:pt x="3702758" y="5659435"/>
                    <a:pt x="3637925" y="5725017"/>
                  </a:cubicBezTo>
                  <a:cubicBezTo>
                    <a:pt x="3573093" y="5790412"/>
                    <a:pt x="3505637" y="5852059"/>
                    <a:pt x="3433497" y="5906586"/>
                  </a:cubicBezTo>
                  <a:cubicBezTo>
                    <a:pt x="3361544" y="5961112"/>
                    <a:pt x="3285469" y="6009268"/>
                    <a:pt x="3204522" y="6046744"/>
                  </a:cubicBezTo>
                  <a:cubicBezTo>
                    <a:pt x="3123763" y="6084594"/>
                    <a:pt x="3038506" y="6112513"/>
                    <a:pt x="2950439" y="6129190"/>
                  </a:cubicBezTo>
                  <a:cubicBezTo>
                    <a:pt x="2906405" y="6137809"/>
                    <a:pt x="2861810" y="6143055"/>
                    <a:pt x="2816839" y="6146428"/>
                  </a:cubicBezTo>
                  <a:cubicBezTo>
                    <a:pt x="2794354" y="6147927"/>
                    <a:pt x="2771681" y="6148677"/>
                    <a:pt x="2749009" y="6149051"/>
                  </a:cubicBezTo>
                  <a:lnTo>
                    <a:pt x="2678930" y="6148677"/>
                  </a:lnTo>
                  <a:cubicBezTo>
                    <a:pt x="2491927" y="6144367"/>
                    <a:pt x="2305675" y="6116260"/>
                    <a:pt x="2125793" y="6065481"/>
                  </a:cubicBezTo>
                  <a:cubicBezTo>
                    <a:pt x="1945911" y="6014515"/>
                    <a:pt x="1773524" y="5940501"/>
                    <a:pt x="1610506" y="5851310"/>
                  </a:cubicBezTo>
                  <a:cubicBezTo>
                    <a:pt x="1528997" y="5806714"/>
                    <a:pt x="1449924" y="5757808"/>
                    <a:pt x="1373099" y="5706279"/>
                  </a:cubicBezTo>
                  <a:lnTo>
                    <a:pt x="1315949" y="5666743"/>
                  </a:lnTo>
                  <a:lnTo>
                    <a:pt x="1259923" y="5625894"/>
                  </a:lnTo>
                  <a:lnTo>
                    <a:pt x="1204647" y="5583922"/>
                  </a:lnTo>
                  <a:cubicBezTo>
                    <a:pt x="1186284" y="5569869"/>
                    <a:pt x="1168483" y="5555066"/>
                    <a:pt x="1150308" y="5540826"/>
                  </a:cubicBezTo>
                  <a:cubicBezTo>
                    <a:pt x="1006402" y="5424839"/>
                    <a:pt x="872615" y="5296860"/>
                    <a:pt x="751569" y="5158015"/>
                  </a:cubicBezTo>
                  <a:cubicBezTo>
                    <a:pt x="721214" y="5123350"/>
                    <a:pt x="691983" y="5087935"/>
                    <a:pt x="663315" y="5052146"/>
                  </a:cubicBezTo>
                  <a:cubicBezTo>
                    <a:pt x="635021" y="5016170"/>
                    <a:pt x="607289" y="4980006"/>
                    <a:pt x="580869" y="4942718"/>
                  </a:cubicBezTo>
                  <a:cubicBezTo>
                    <a:pt x="527654" y="4868517"/>
                    <a:pt x="478186" y="4791880"/>
                    <a:pt x="432279" y="4713369"/>
                  </a:cubicBezTo>
                  <a:cubicBezTo>
                    <a:pt x="340651" y="4556159"/>
                    <a:pt x="264764" y="4390330"/>
                    <a:pt x="205553" y="4219443"/>
                  </a:cubicBezTo>
                  <a:cubicBezTo>
                    <a:pt x="146154" y="4048555"/>
                    <a:pt x="104369" y="3872045"/>
                    <a:pt x="79448" y="3693850"/>
                  </a:cubicBezTo>
                  <a:cubicBezTo>
                    <a:pt x="67268" y="3604659"/>
                    <a:pt x="58087" y="3515092"/>
                    <a:pt x="53590" y="3425339"/>
                  </a:cubicBezTo>
                  <a:cubicBezTo>
                    <a:pt x="47969" y="3335585"/>
                    <a:pt x="47406" y="3245644"/>
                    <a:pt x="49655" y="3155890"/>
                  </a:cubicBezTo>
                  <a:cubicBezTo>
                    <a:pt x="52278" y="3066137"/>
                    <a:pt x="58274" y="2976383"/>
                    <a:pt x="67830" y="2886817"/>
                  </a:cubicBezTo>
                  <a:cubicBezTo>
                    <a:pt x="77761" y="2797438"/>
                    <a:pt x="91253" y="2708246"/>
                    <a:pt x="108679" y="2619992"/>
                  </a:cubicBezTo>
                  <a:cubicBezTo>
                    <a:pt x="143906" y="2443108"/>
                    <a:pt x="195809" y="2269409"/>
                    <a:pt x="263077" y="2101520"/>
                  </a:cubicBezTo>
                  <a:cubicBezTo>
                    <a:pt x="397614" y="1765740"/>
                    <a:pt x="593048" y="1453382"/>
                    <a:pt x="837575" y="1186370"/>
                  </a:cubicBezTo>
                  <a:cubicBezTo>
                    <a:pt x="898473" y="1119289"/>
                    <a:pt x="964242" y="1056893"/>
                    <a:pt x="1031698" y="996932"/>
                  </a:cubicBezTo>
                  <a:cubicBezTo>
                    <a:pt x="1099154" y="936784"/>
                    <a:pt x="1166235" y="876261"/>
                    <a:pt x="1236688" y="819298"/>
                  </a:cubicBezTo>
                  <a:cubicBezTo>
                    <a:pt x="1377221" y="704999"/>
                    <a:pt x="1526935" y="600442"/>
                    <a:pt x="1687143" y="511438"/>
                  </a:cubicBezTo>
                  <a:cubicBezTo>
                    <a:pt x="1847163" y="422621"/>
                    <a:pt x="2017676" y="348795"/>
                    <a:pt x="2196246" y="300639"/>
                  </a:cubicBezTo>
                  <a:cubicBezTo>
                    <a:pt x="2374629" y="251921"/>
                    <a:pt x="2560320" y="227749"/>
                    <a:pt x="2745823" y="229248"/>
                  </a:cubicBezTo>
                  <a:cubicBezTo>
                    <a:pt x="2837076" y="230372"/>
                    <a:pt x="2928516" y="238055"/>
                    <a:pt x="3019206" y="252108"/>
                  </a:cubicBezTo>
                  <a:cubicBezTo>
                    <a:pt x="3109710" y="266724"/>
                    <a:pt x="3199650" y="286773"/>
                    <a:pt x="3288092" y="313006"/>
                  </a:cubicBezTo>
                  <a:cubicBezTo>
                    <a:pt x="3376347" y="339426"/>
                    <a:pt x="3463477" y="370343"/>
                    <a:pt x="3548172" y="407069"/>
                  </a:cubicBezTo>
                  <a:cubicBezTo>
                    <a:pt x="3569345" y="416438"/>
                    <a:pt x="3590519" y="425432"/>
                    <a:pt x="3611505" y="435176"/>
                  </a:cubicBezTo>
                  <a:lnTo>
                    <a:pt x="3674089" y="464968"/>
                  </a:lnTo>
                  <a:lnTo>
                    <a:pt x="3735736" y="496823"/>
                  </a:lnTo>
                  <a:cubicBezTo>
                    <a:pt x="3756160" y="507690"/>
                    <a:pt x="3776397" y="519120"/>
                    <a:pt x="3796634" y="530176"/>
                  </a:cubicBezTo>
                  <a:cubicBezTo>
                    <a:pt x="3957965" y="621054"/>
                    <a:pt x="4110303" y="728046"/>
                    <a:pt x="4251585" y="847405"/>
                  </a:cubicBezTo>
                  <a:cubicBezTo>
                    <a:pt x="4393242" y="966390"/>
                    <a:pt x="4524781" y="1096991"/>
                    <a:pt x="4644515" y="1236775"/>
                  </a:cubicBezTo>
                  <a:cubicBezTo>
                    <a:pt x="4704663" y="1306479"/>
                    <a:pt x="4762375" y="1378057"/>
                    <a:pt x="4816527" y="1451883"/>
                  </a:cubicBezTo>
                  <a:cubicBezTo>
                    <a:pt x="4870679" y="1525897"/>
                    <a:pt x="4922020" y="1601598"/>
                    <a:pt x="4970738" y="1678610"/>
                  </a:cubicBezTo>
                  <a:cubicBezTo>
                    <a:pt x="5067799" y="1833008"/>
                    <a:pt x="5152494" y="1993965"/>
                    <a:pt x="5223885" y="2159232"/>
                  </a:cubicBezTo>
                  <a:cubicBezTo>
                    <a:pt x="5295275" y="2324686"/>
                    <a:pt x="5349615" y="2495199"/>
                    <a:pt x="5395709" y="2666087"/>
                  </a:cubicBezTo>
                  <a:cubicBezTo>
                    <a:pt x="5418757" y="2751718"/>
                    <a:pt x="5440680" y="2837537"/>
                    <a:pt x="5458855" y="2924292"/>
                  </a:cubicBezTo>
                  <a:cubicBezTo>
                    <a:pt x="5477406" y="3011048"/>
                    <a:pt x="5490522" y="3098740"/>
                    <a:pt x="5499142" y="3186995"/>
                  </a:cubicBezTo>
                  <a:cubicBezTo>
                    <a:pt x="5507761" y="3275250"/>
                    <a:pt x="5513944" y="3364254"/>
                    <a:pt x="5516755" y="3454007"/>
                  </a:cubicBezTo>
                  <a:cubicBezTo>
                    <a:pt x="5518629" y="3543761"/>
                    <a:pt x="5516755" y="3634264"/>
                    <a:pt x="5507386" y="372458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7E50BFD-51AC-4ACE-820C-A285E6672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41478"/>
              <a:ext cx="5953893" cy="6434152"/>
            </a:xfrm>
            <a:custGeom>
              <a:avLst/>
              <a:gdLst>
                <a:gd name="connsiteX0" fmla="*/ 2739452 w 5953893"/>
                <a:gd name="connsiteY0" fmla="*/ 0 h 6434152"/>
                <a:gd name="connsiteX1" fmla="*/ 0 w 5953893"/>
                <a:gd name="connsiteY1" fmla="*/ 1610693 h 6434152"/>
                <a:gd name="connsiteX2" fmla="*/ 0 w 5953893"/>
                <a:gd name="connsiteY2" fmla="*/ 4823273 h 6434152"/>
                <a:gd name="connsiteX3" fmla="*/ 352456 w 5953893"/>
                <a:gd name="connsiteY3" fmla="*/ 5326193 h 6434152"/>
                <a:gd name="connsiteX4" fmla="*/ 2739452 w 5953893"/>
                <a:gd name="connsiteY4" fmla="*/ 6434153 h 6434152"/>
                <a:gd name="connsiteX5" fmla="*/ 4618282 w 5953893"/>
                <a:gd name="connsiteY5" fmla="*/ 5167859 h 6434152"/>
                <a:gd name="connsiteX6" fmla="*/ 5860029 w 5953893"/>
                <a:gd name="connsiteY6" fmla="*/ 3948409 h 6434152"/>
                <a:gd name="connsiteX7" fmla="*/ 2739452 w 5953893"/>
                <a:gd name="connsiteY7" fmla="*/ 0 h 6434152"/>
                <a:gd name="connsiteX8" fmla="*/ 5317011 w 5953893"/>
                <a:gd name="connsiteY8" fmla="*/ 3797009 h 6434152"/>
                <a:gd name="connsiteX9" fmla="*/ 5176478 w 5953893"/>
                <a:gd name="connsiteY9" fmla="*/ 4100747 h 6434152"/>
                <a:gd name="connsiteX10" fmla="*/ 4942257 w 5953893"/>
                <a:gd name="connsiteY10" fmla="*/ 4250274 h 6434152"/>
                <a:gd name="connsiteX11" fmla="*/ 4216171 w 5953893"/>
                <a:gd name="connsiteY11" fmla="*/ 4773243 h 6434152"/>
                <a:gd name="connsiteX12" fmla="*/ 3905125 w 5953893"/>
                <a:gd name="connsiteY12" fmla="*/ 5105837 h 6434152"/>
                <a:gd name="connsiteX13" fmla="*/ 3308329 w 5953893"/>
                <a:gd name="connsiteY13" fmla="*/ 5682022 h 6434152"/>
                <a:gd name="connsiteX14" fmla="*/ 2739452 w 5953893"/>
                <a:gd name="connsiteY14" fmla="*/ 5870898 h 6434152"/>
                <a:gd name="connsiteX15" fmla="*/ 1647419 w 5953893"/>
                <a:gd name="connsiteY15" fmla="*/ 5625809 h 6434152"/>
                <a:gd name="connsiteX16" fmla="*/ 781175 w 5953893"/>
                <a:gd name="connsiteY16" fmla="*/ 4960620 h 6434152"/>
                <a:gd name="connsiteX17" fmla="*/ 312545 w 5953893"/>
                <a:gd name="connsiteY17" fmla="*/ 4165205 h 6434152"/>
                <a:gd name="connsiteX18" fmla="*/ 142032 w 5953893"/>
                <a:gd name="connsiteY18" fmla="*/ 3217451 h 6434152"/>
                <a:gd name="connsiteX19" fmla="*/ 347210 w 5953893"/>
                <a:gd name="connsiteY19" fmla="*/ 2181444 h 6434152"/>
                <a:gd name="connsiteX20" fmla="*/ 906155 w 5953893"/>
                <a:gd name="connsiteY20" fmla="*/ 1337497 h 6434152"/>
                <a:gd name="connsiteX21" fmla="*/ 2739265 w 5953893"/>
                <a:gd name="connsiteY21" fmla="*/ 563818 h 6434152"/>
                <a:gd name="connsiteX22" fmla="*/ 3849849 w 5953893"/>
                <a:gd name="connsiteY22" fmla="*/ 881796 h 6434152"/>
                <a:gd name="connsiteX23" fmla="*/ 4834515 w 5953893"/>
                <a:gd name="connsiteY23" fmla="*/ 1742419 h 6434152"/>
                <a:gd name="connsiteX24" fmla="*/ 5325256 w 5953893"/>
                <a:gd name="connsiteY24" fmla="*/ 2742076 h 6434152"/>
                <a:gd name="connsiteX25" fmla="*/ 5317011 w 5953893"/>
                <a:gd name="connsiteY25" fmla="*/ 3797009 h 643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953893" h="6434152">
                  <a:moveTo>
                    <a:pt x="2739452" y="0"/>
                  </a:moveTo>
                  <a:cubicBezTo>
                    <a:pt x="1568346" y="0"/>
                    <a:pt x="546204" y="647950"/>
                    <a:pt x="0" y="1610693"/>
                  </a:cubicBezTo>
                  <a:lnTo>
                    <a:pt x="0" y="4823273"/>
                  </a:lnTo>
                  <a:cubicBezTo>
                    <a:pt x="101746" y="5002593"/>
                    <a:pt x="219793" y="5171045"/>
                    <a:pt x="352456" y="5326193"/>
                  </a:cubicBezTo>
                  <a:cubicBezTo>
                    <a:pt x="932013" y="6005060"/>
                    <a:pt x="1786453" y="6434153"/>
                    <a:pt x="2739452" y="6434153"/>
                  </a:cubicBezTo>
                  <a:cubicBezTo>
                    <a:pt x="3612442" y="6434153"/>
                    <a:pt x="4046220" y="5750227"/>
                    <a:pt x="4618282" y="5167859"/>
                  </a:cubicBezTo>
                  <a:cubicBezTo>
                    <a:pt x="5190344" y="4585679"/>
                    <a:pt x="5621311" y="4803036"/>
                    <a:pt x="5860029" y="3948409"/>
                  </a:cubicBezTo>
                  <a:cubicBezTo>
                    <a:pt x="6403423" y="2003810"/>
                    <a:pt x="4485244" y="0"/>
                    <a:pt x="2739452" y="0"/>
                  </a:cubicBezTo>
                  <a:close/>
                  <a:moveTo>
                    <a:pt x="5317011" y="3797009"/>
                  </a:moveTo>
                  <a:cubicBezTo>
                    <a:pt x="5275976" y="3943538"/>
                    <a:pt x="5228756" y="4045658"/>
                    <a:pt x="5176478" y="4100747"/>
                  </a:cubicBezTo>
                  <a:cubicBezTo>
                    <a:pt x="5131883" y="4147591"/>
                    <a:pt x="5061991" y="4186004"/>
                    <a:pt x="4942257" y="4250274"/>
                  </a:cubicBezTo>
                  <a:cubicBezTo>
                    <a:pt x="4753381" y="4351458"/>
                    <a:pt x="4494613" y="4489929"/>
                    <a:pt x="4216171" y="4773243"/>
                  </a:cubicBezTo>
                  <a:cubicBezTo>
                    <a:pt x="4106555" y="4884733"/>
                    <a:pt x="4004247" y="4997159"/>
                    <a:pt x="3905125" y="5105837"/>
                  </a:cubicBezTo>
                  <a:cubicBezTo>
                    <a:pt x="3701071" y="5329753"/>
                    <a:pt x="3508260" y="5541302"/>
                    <a:pt x="3308329" y="5682022"/>
                  </a:cubicBezTo>
                  <a:cubicBezTo>
                    <a:pt x="3122826" y="5812624"/>
                    <a:pt x="2947441" y="5870898"/>
                    <a:pt x="2739452" y="5870898"/>
                  </a:cubicBezTo>
                  <a:cubicBezTo>
                    <a:pt x="2357765" y="5870898"/>
                    <a:pt x="1990319" y="5788452"/>
                    <a:pt x="1647419" y="5625809"/>
                  </a:cubicBezTo>
                  <a:cubicBezTo>
                    <a:pt x="1319509" y="5470286"/>
                    <a:pt x="1019893" y="5240187"/>
                    <a:pt x="781175" y="4960620"/>
                  </a:cubicBezTo>
                  <a:cubicBezTo>
                    <a:pt x="579370" y="4724151"/>
                    <a:pt x="421598" y="4456576"/>
                    <a:pt x="312545" y="4165205"/>
                  </a:cubicBezTo>
                  <a:cubicBezTo>
                    <a:pt x="199369" y="3863153"/>
                    <a:pt x="142032" y="3544237"/>
                    <a:pt x="142032" y="3217451"/>
                  </a:cubicBezTo>
                  <a:cubicBezTo>
                    <a:pt x="142032" y="2857688"/>
                    <a:pt x="211174" y="2509166"/>
                    <a:pt x="347210" y="2181444"/>
                  </a:cubicBezTo>
                  <a:cubicBezTo>
                    <a:pt x="478561" y="1865339"/>
                    <a:pt x="666688" y="1581275"/>
                    <a:pt x="906155" y="1337497"/>
                  </a:cubicBezTo>
                  <a:cubicBezTo>
                    <a:pt x="1396334" y="838512"/>
                    <a:pt x="2047469" y="563818"/>
                    <a:pt x="2739265" y="563818"/>
                  </a:cubicBezTo>
                  <a:cubicBezTo>
                    <a:pt x="3094157" y="563818"/>
                    <a:pt x="3478280" y="673808"/>
                    <a:pt x="3849849" y="881796"/>
                  </a:cubicBezTo>
                  <a:cubicBezTo>
                    <a:pt x="4226851" y="1092783"/>
                    <a:pt x="4567316" y="1390338"/>
                    <a:pt x="4834515" y="1742419"/>
                  </a:cubicBezTo>
                  <a:cubicBezTo>
                    <a:pt x="5070798" y="2053653"/>
                    <a:pt x="5240374" y="2399363"/>
                    <a:pt x="5325256" y="2742076"/>
                  </a:cubicBezTo>
                  <a:cubicBezTo>
                    <a:pt x="5414634" y="3102964"/>
                    <a:pt x="5411824" y="3458044"/>
                    <a:pt x="5317011" y="3797009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0394888-C50F-41C1-92D4-0E2B4315A8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31462"/>
              <a:ext cx="5953893" cy="6444167"/>
            </a:xfrm>
            <a:custGeom>
              <a:avLst/>
              <a:gdLst>
                <a:gd name="connsiteX0" fmla="*/ 2739452 w 5953893"/>
                <a:gd name="connsiteY0" fmla="*/ 0 h 6434152"/>
                <a:gd name="connsiteX1" fmla="*/ 0 w 5953893"/>
                <a:gd name="connsiteY1" fmla="*/ 1610693 h 6434152"/>
                <a:gd name="connsiteX2" fmla="*/ 0 w 5953893"/>
                <a:gd name="connsiteY2" fmla="*/ 4823273 h 6434152"/>
                <a:gd name="connsiteX3" fmla="*/ 352456 w 5953893"/>
                <a:gd name="connsiteY3" fmla="*/ 5326193 h 6434152"/>
                <a:gd name="connsiteX4" fmla="*/ 2739452 w 5953893"/>
                <a:gd name="connsiteY4" fmla="*/ 6434153 h 6434152"/>
                <a:gd name="connsiteX5" fmla="*/ 4618282 w 5953893"/>
                <a:gd name="connsiteY5" fmla="*/ 5167859 h 6434152"/>
                <a:gd name="connsiteX6" fmla="*/ 5860029 w 5953893"/>
                <a:gd name="connsiteY6" fmla="*/ 3948409 h 6434152"/>
                <a:gd name="connsiteX7" fmla="*/ 2739452 w 5953893"/>
                <a:gd name="connsiteY7" fmla="*/ 0 h 6434152"/>
                <a:gd name="connsiteX8" fmla="*/ 5208520 w 5953893"/>
                <a:gd name="connsiteY8" fmla="*/ 3766654 h 6434152"/>
                <a:gd name="connsiteX9" fmla="*/ 5094782 w 5953893"/>
                <a:gd name="connsiteY9" fmla="*/ 4022985 h 6434152"/>
                <a:gd name="connsiteX10" fmla="*/ 4888855 w 5953893"/>
                <a:gd name="connsiteY10" fmla="*/ 4150777 h 6434152"/>
                <a:gd name="connsiteX11" fmla="*/ 4135411 w 5953893"/>
                <a:gd name="connsiteY11" fmla="*/ 4694170 h 6434152"/>
                <a:gd name="connsiteX12" fmla="*/ 3821555 w 5953893"/>
                <a:gd name="connsiteY12" fmla="*/ 5029762 h 6434152"/>
                <a:gd name="connsiteX13" fmla="*/ 2739265 w 5953893"/>
                <a:gd name="connsiteY13" fmla="*/ 5758097 h 6434152"/>
                <a:gd name="connsiteX14" fmla="*/ 1695575 w 5953893"/>
                <a:gd name="connsiteY14" fmla="*/ 5523876 h 6434152"/>
                <a:gd name="connsiteX15" fmla="*/ 866619 w 5953893"/>
                <a:gd name="connsiteY15" fmla="*/ 4887356 h 6434152"/>
                <a:gd name="connsiteX16" fmla="*/ 417851 w 5953893"/>
                <a:gd name="connsiteY16" fmla="*/ 4125481 h 6434152"/>
                <a:gd name="connsiteX17" fmla="*/ 254645 w 5953893"/>
                <a:gd name="connsiteY17" fmla="*/ 3217264 h 6434152"/>
                <a:gd name="connsiteX18" fmla="*/ 451204 w 5953893"/>
                <a:gd name="connsiteY18" fmla="*/ 2224540 h 6434152"/>
                <a:gd name="connsiteX19" fmla="*/ 986540 w 5953893"/>
                <a:gd name="connsiteY19" fmla="*/ 1416383 h 6434152"/>
                <a:gd name="connsiteX20" fmla="*/ 2739452 w 5953893"/>
                <a:gd name="connsiteY20" fmla="*/ 676244 h 6434152"/>
                <a:gd name="connsiteX21" fmla="*/ 3794947 w 5953893"/>
                <a:gd name="connsiteY21" fmla="*/ 979795 h 6434152"/>
                <a:gd name="connsiteX22" fmla="*/ 4744762 w 5953893"/>
                <a:gd name="connsiteY22" fmla="*/ 1810250 h 6434152"/>
                <a:gd name="connsiteX23" fmla="*/ 5215827 w 5953893"/>
                <a:gd name="connsiteY23" fmla="*/ 2768871 h 6434152"/>
                <a:gd name="connsiteX24" fmla="*/ 5208520 w 5953893"/>
                <a:gd name="connsiteY24" fmla="*/ 3766654 h 643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3893" h="6434152">
                  <a:moveTo>
                    <a:pt x="2739452" y="0"/>
                  </a:moveTo>
                  <a:cubicBezTo>
                    <a:pt x="1568346" y="0"/>
                    <a:pt x="546204" y="647950"/>
                    <a:pt x="0" y="1610693"/>
                  </a:cubicBezTo>
                  <a:lnTo>
                    <a:pt x="0" y="4823273"/>
                  </a:lnTo>
                  <a:cubicBezTo>
                    <a:pt x="101746" y="5002593"/>
                    <a:pt x="219793" y="5171045"/>
                    <a:pt x="352456" y="5326193"/>
                  </a:cubicBezTo>
                  <a:cubicBezTo>
                    <a:pt x="932013" y="6005060"/>
                    <a:pt x="1786453" y="6434153"/>
                    <a:pt x="2739452" y="6434153"/>
                  </a:cubicBezTo>
                  <a:cubicBezTo>
                    <a:pt x="3612442" y="6434153"/>
                    <a:pt x="4046220" y="5750227"/>
                    <a:pt x="4618282" y="5167859"/>
                  </a:cubicBezTo>
                  <a:cubicBezTo>
                    <a:pt x="5190344" y="4585679"/>
                    <a:pt x="5621311" y="4803036"/>
                    <a:pt x="5860029" y="3948409"/>
                  </a:cubicBezTo>
                  <a:cubicBezTo>
                    <a:pt x="6403423" y="2003810"/>
                    <a:pt x="4485244" y="0"/>
                    <a:pt x="2739452" y="0"/>
                  </a:cubicBezTo>
                  <a:close/>
                  <a:moveTo>
                    <a:pt x="5208520" y="3766654"/>
                  </a:moveTo>
                  <a:cubicBezTo>
                    <a:pt x="5173667" y="3891634"/>
                    <a:pt x="5133194" y="3982699"/>
                    <a:pt x="5094782" y="4022985"/>
                  </a:cubicBezTo>
                  <a:cubicBezTo>
                    <a:pt x="5060492" y="4058962"/>
                    <a:pt x="4984792" y="4099435"/>
                    <a:pt x="4888855" y="4150777"/>
                  </a:cubicBezTo>
                  <a:cubicBezTo>
                    <a:pt x="4693420" y="4255333"/>
                    <a:pt x="4426033" y="4398489"/>
                    <a:pt x="4135411" y="4694170"/>
                  </a:cubicBezTo>
                  <a:cubicBezTo>
                    <a:pt x="4024297" y="4807158"/>
                    <a:pt x="3921239" y="4920334"/>
                    <a:pt x="3821555" y="5029762"/>
                  </a:cubicBezTo>
                  <a:cubicBezTo>
                    <a:pt x="3385341" y="5508324"/>
                    <a:pt x="3138940" y="5758097"/>
                    <a:pt x="2739265" y="5758097"/>
                  </a:cubicBezTo>
                  <a:cubicBezTo>
                    <a:pt x="2374442" y="5758097"/>
                    <a:pt x="2023297" y="5679211"/>
                    <a:pt x="1695575" y="5523876"/>
                  </a:cubicBezTo>
                  <a:cubicBezTo>
                    <a:pt x="1381906" y="5375098"/>
                    <a:pt x="1095219" y="5154930"/>
                    <a:pt x="866619" y="4887356"/>
                  </a:cubicBezTo>
                  <a:cubicBezTo>
                    <a:pt x="673246" y="4661005"/>
                    <a:pt x="522220" y="4404673"/>
                    <a:pt x="417851" y="4125481"/>
                  </a:cubicBezTo>
                  <a:cubicBezTo>
                    <a:pt x="309547" y="3836171"/>
                    <a:pt x="254645" y="3530558"/>
                    <a:pt x="254645" y="3217264"/>
                  </a:cubicBezTo>
                  <a:cubicBezTo>
                    <a:pt x="254645" y="2872490"/>
                    <a:pt x="320790" y="2538585"/>
                    <a:pt x="451204" y="2224540"/>
                  </a:cubicBezTo>
                  <a:cubicBezTo>
                    <a:pt x="577121" y="1921739"/>
                    <a:pt x="757191" y="1649855"/>
                    <a:pt x="986540" y="1416383"/>
                  </a:cubicBezTo>
                  <a:cubicBezTo>
                    <a:pt x="1455357" y="939134"/>
                    <a:pt x="2078011" y="676244"/>
                    <a:pt x="2739452" y="676244"/>
                  </a:cubicBezTo>
                  <a:cubicBezTo>
                    <a:pt x="3075232" y="676244"/>
                    <a:pt x="3440243" y="781175"/>
                    <a:pt x="3794947" y="979795"/>
                  </a:cubicBezTo>
                  <a:cubicBezTo>
                    <a:pt x="4158459" y="1183286"/>
                    <a:pt x="4486931" y="1470348"/>
                    <a:pt x="4744762" y="1810250"/>
                  </a:cubicBezTo>
                  <a:cubicBezTo>
                    <a:pt x="4971862" y="2109491"/>
                    <a:pt x="5134693" y="2440961"/>
                    <a:pt x="5215827" y="2768871"/>
                  </a:cubicBezTo>
                  <a:cubicBezTo>
                    <a:pt x="5300334" y="3110834"/>
                    <a:pt x="5297898" y="3446614"/>
                    <a:pt x="5208520" y="376665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4" name="Freeform: Shape 23">
              <a:extLst>
                <a:ext uri="{FF2B5EF4-FFF2-40B4-BE49-F238E27FC236}">
                  <a16:creationId xmlns:a16="http://schemas.microsoft.com/office/drawing/2014/main" id="{F22C906F-48B7-4ABF-B36E-0C0A056A5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3725"/>
              <a:ext cx="5855313" cy="6880645"/>
            </a:xfrm>
            <a:custGeom>
              <a:avLst/>
              <a:gdLst>
                <a:gd name="connsiteX0" fmla="*/ 5855313 w 5855313"/>
                <a:gd name="connsiteY0" fmla="*/ 4717843 h 6880645"/>
                <a:gd name="connsiteX1" fmla="*/ 5855313 w 5855313"/>
                <a:gd name="connsiteY1" fmla="*/ 6880645 h 6880645"/>
                <a:gd name="connsiteX2" fmla="*/ 0 w 5855313"/>
                <a:gd name="connsiteY2" fmla="*/ 6880645 h 6880645"/>
                <a:gd name="connsiteX3" fmla="*/ 0 w 5855313"/>
                <a:gd name="connsiteY3" fmla="*/ 5268859 h 6880645"/>
                <a:gd name="connsiteX4" fmla="*/ 36130 w 5855313"/>
                <a:gd name="connsiteY4" fmla="*/ 5327430 h 6880645"/>
                <a:gd name="connsiteX5" fmla="*/ 2782721 w 5855313"/>
                <a:gd name="connsiteY5" fmla="*/ 6765687 h 6880645"/>
                <a:gd name="connsiteX6" fmla="*/ 5834702 w 5855313"/>
                <a:gd name="connsiteY6" fmla="*/ 4773305 h 6880645"/>
                <a:gd name="connsiteX7" fmla="*/ 9148 w 5855313"/>
                <a:gd name="connsiteY7" fmla="*/ 0 h 6880645"/>
                <a:gd name="connsiteX8" fmla="*/ 5855312 w 5855313"/>
                <a:gd name="connsiteY8" fmla="*/ 0 h 6880645"/>
                <a:gd name="connsiteX9" fmla="*/ 5855312 w 5855313"/>
                <a:gd name="connsiteY9" fmla="*/ 96759 h 6880645"/>
                <a:gd name="connsiteX10" fmla="*/ 5855313 w 5855313"/>
                <a:gd name="connsiteY10" fmla="*/ 96759 h 6880645"/>
                <a:gd name="connsiteX11" fmla="*/ 5855313 w 5855313"/>
                <a:gd name="connsiteY11" fmla="*/ 2289203 h 6880645"/>
                <a:gd name="connsiteX12" fmla="*/ 5834702 w 5855313"/>
                <a:gd name="connsiteY12" fmla="*/ 2233742 h 6880645"/>
                <a:gd name="connsiteX13" fmla="*/ 2782721 w 5855313"/>
                <a:gd name="connsiteY13" fmla="*/ 241359 h 6880645"/>
                <a:gd name="connsiteX14" fmla="*/ 36130 w 5855313"/>
                <a:gd name="connsiteY14" fmla="*/ 1679616 h 6880645"/>
                <a:gd name="connsiteX15" fmla="*/ 0 w 5855313"/>
                <a:gd name="connsiteY15" fmla="*/ 1738187 h 6880645"/>
                <a:gd name="connsiteX16" fmla="*/ 0 w 5855313"/>
                <a:gd name="connsiteY16" fmla="*/ 96759 h 6880645"/>
                <a:gd name="connsiteX17" fmla="*/ 9148 w 5855313"/>
                <a:gd name="connsiteY17" fmla="*/ 96759 h 688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55313" h="6880645">
                  <a:moveTo>
                    <a:pt x="5855313" y="4717843"/>
                  </a:moveTo>
                  <a:lnTo>
                    <a:pt x="5855313" y="6880645"/>
                  </a:lnTo>
                  <a:lnTo>
                    <a:pt x="0" y="6880645"/>
                  </a:lnTo>
                  <a:lnTo>
                    <a:pt x="0" y="5268859"/>
                  </a:lnTo>
                  <a:lnTo>
                    <a:pt x="36130" y="5327430"/>
                  </a:lnTo>
                  <a:cubicBezTo>
                    <a:pt x="631370" y="6195172"/>
                    <a:pt x="1639396" y="6765687"/>
                    <a:pt x="2782721" y="6765687"/>
                  </a:cubicBezTo>
                  <a:cubicBezTo>
                    <a:pt x="4154711" y="6765687"/>
                    <a:pt x="5331871" y="5944145"/>
                    <a:pt x="5834702" y="4773305"/>
                  </a:cubicBezTo>
                  <a:close/>
                  <a:moveTo>
                    <a:pt x="9148" y="0"/>
                  </a:moveTo>
                  <a:lnTo>
                    <a:pt x="5855312" y="0"/>
                  </a:lnTo>
                  <a:lnTo>
                    <a:pt x="5855312" y="96759"/>
                  </a:lnTo>
                  <a:lnTo>
                    <a:pt x="5855313" y="96759"/>
                  </a:lnTo>
                  <a:lnTo>
                    <a:pt x="5855313" y="2289203"/>
                  </a:lnTo>
                  <a:lnTo>
                    <a:pt x="5834702" y="2233742"/>
                  </a:lnTo>
                  <a:cubicBezTo>
                    <a:pt x="5331871" y="1062902"/>
                    <a:pt x="4154711" y="241359"/>
                    <a:pt x="2782721" y="241359"/>
                  </a:cubicBezTo>
                  <a:cubicBezTo>
                    <a:pt x="1639396" y="241359"/>
                    <a:pt x="631370" y="811875"/>
                    <a:pt x="36130" y="1679616"/>
                  </a:cubicBezTo>
                  <a:lnTo>
                    <a:pt x="0" y="1738187"/>
                  </a:lnTo>
                  <a:lnTo>
                    <a:pt x="0" y="96759"/>
                  </a:lnTo>
                  <a:lnTo>
                    <a:pt x="9148" y="96759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25" name="Freeform: Shape 24">
              <a:extLst>
                <a:ext uri="{FF2B5EF4-FFF2-40B4-BE49-F238E27FC236}">
                  <a16:creationId xmlns:a16="http://schemas.microsoft.com/office/drawing/2014/main" id="{B4ABE2AA-A788-450F-94A8-AED4B698F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6370"/>
              <a:ext cx="6254832" cy="6864558"/>
            </a:xfrm>
            <a:custGeom>
              <a:avLst/>
              <a:gdLst>
                <a:gd name="connsiteX0" fmla="*/ 2766060 w 6254832"/>
                <a:gd name="connsiteY0" fmla="*/ 0 h 6864558"/>
                <a:gd name="connsiteX1" fmla="*/ 0 w 6254832"/>
                <a:gd name="connsiteY1" fmla="*/ 1340683 h 6864558"/>
                <a:gd name="connsiteX2" fmla="*/ 0 w 6254832"/>
                <a:gd name="connsiteY2" fmla="*/ 2201306 h 6864558"/>
                <a:gd name="connsiteX3" fmla="*/ 1312 w 6254832"/>
                <a:gd name="connsiteY3" fmla="*/ 2197746 h 6864558"/>
                <a:gd name="connsiteX4" fmla="*/ 612723 w 6254832"/>
                <a:gd name="connsiteY4" fmla="*/ 1201649 h 6864558"/>
                <a:gd name="connsiteX5" fmla="*/ 1571344 w 6254832"/>
                <a:gd name="connsiteY5" fmla="*/ 483245 h 6864558"/>
                <a:gd name="connsiteX6" fmla="*/ 1641235 w 6254832"/>
                <a:gd name="connsiteY6" fmla="*/ 452328 h 6864558"/>
                <a:gd name="connsiteX7" fmla="*/ 1711502 w 6254832"/>
                <a:gd name="connsiteY7" fmla="*/ 422348 h 6864558"/>
                <a:gd name="connsiteX8" fmla="*/ 1783080 w 6254832"/>
                <a:gd name="connsiteY8" fmla="*/ 395178 h 6864558"/>
                <a:gd name="connsiteX9" fmla="*/ 1855220 w 6254832"/>
                <a:gd name="connsiteY9" fmla="*/ 369133 h 6864558"/>
                <a:gd name="connsiteX10" fmla="*/ 1928297 w 6254832"/>
                <a:gd name="connsiteY10" fmla="*/ 345711 h 6864558"/>
                <a:gd name="connsiteX11" fmla="*/ 2001749 w 6254832"/>
                <a:gd name="connsiteY11" fmla="*/ 323600 h 6864558"/>
                <a:gd name="connsiteX12" fmla="*/ 2076138 w 6254832"/>
                <a:gd name="connsiteY12" fmla="*/ 304300 h 6864558"/>
                <a:gd name="connsiteX13" fmla="*/ 2113426 w 6254832"/>
                <a:gd name="connsiteY13" fmla="*/ 294744 h 6864558"/>
                <a:gd name="connsiteX14" fmla="*/ 2132163 w 6254832"/>
                <a:gd name="connsiteY14" fmla="*/ 290060 h 6864558"/>
                <a:gd name="connsiteX15" fmla="*/ 2151089 w 6254832"/>
                <a:gd name="connsiteY15" fmla="*/ 286312 h 6864558"/>
                <a:gd name="connsiteX16" fmla="*/ 2763249 w 6254832"/>
                <a:gd name="connsiteY16" fmla="*/ 218482 h 6864558"/>
                <a:gd name="connsiteX17" fmla="*/ 3372225 w 6254832"/>
                <a:gd name="connsiteY17" fmla="*/ 301302 h 6864558"/>
                <a:gd name="connsiteX18" fmla="*/ 3663596 w 6254832"/>
                <a:gd name="connsiteY18" fmla="*/ 398364 h 6864558"/>
                <a:gd name="connsiteX19" fmla="*/ 3941663 w 6254832"/>
                <a:gd name="connsiteY19" fmla="*/ 526717 h 6864558"/>
                <a:gd name="connsiteX20" fmla="*/ 4204366 w 6254832"/>
                <a:gd name="connsiteY20" fmla="*/ 681678 h 6864558"/>
                <a:gd name="connsiteX21" fmla="*/ 4450018 w 6254832"/>
                <a:gd name="connsiteY21" fmla="*/ 860061 h 6864558"/>
                <a:gd name="connsiteX22" fmla="*/ 4678992 w 6254832"/>
                <a:gd name="connsiteY22" fmla="*/ 1057181 h 6864558"/>
                <a:gd name="connsiteX23" fmla="*/ 4889791 w 6254832"/>
                <a:gd name="connsiteY23" fmla="*/ 1271166 h 6864558"/>
                <a:gd name="connsiteX24" fmla="*/ 5083164 w 6254832"/>
                <a:gd name="connsiteY24" fmla="*/ 1498642 h 6864558"/>
                <a:gd name="connsiteX25" fmla="*/ 5257987 w 6254832"/>
                <a:gd name="connsiteY25" fmla="*/ 1738484 h 6864558"/>
                <a:gd name="connsiteX26" fmla="*/ 5413510 w 6254832"/>
                <a:gd name="connsiteY26" fmla="*/ 1989195 h 6864558"/>
                <a:gd name="connsiteX27" fmla="*/ 5548609 w 6254832"/>
                <a:gd name="connsiteY27" fmla="*/ 2249462 h 6864558"/>
                <a:gd name="connsiteX28" fmla="*/ 5747791 w 6254832"/>
                <a:gd name="connsiteY28" fmla="*/ 2795666 h 6864558"/>
                <a:gd name="connsiteX29" fmla="*/ 5806814 w 6254832"/>
                <a:gd name="connsiteY29" fmla="*/ 3078980 h 6864558"/>
                <a:gd name="connsiteX30" fmla="*/ 5816933 w 6254832"/>
                <a:gd name="connsiteY30" fmla="*/ 3150558 h 6864558"/>
                <a:gd name="connsiteX31" fmla="*/ 5825178 w 6254832"/>
                <a:gd name="connsiteY31" fmla="*/ 3222323 h 6864558"/>
                <a:gd name="connsiteX32" fmla="*/ 5831923 w 6254832"/>
                <a:gd name="connsiteY32" fmla="*/ 3294276 h 6864558"/>
                <a:gd name="connsiteX33" fmla="*/ 5836233 w 6254832"/>
                <a:gd name="connsiteY33" fmla="*/ 3366416 h 6864558"/>
                <a:gd name="connsiteX34" fmla="*/ 5833047 w 6254832"/>
                <a:gd name="connsiteY34" fmla="*/ 3655726 h 6864558"/>
                <a:gd name="connsiteX35" fmla="*/ 5827426 w 6254832"/>
                <a:gd name="connsiteY35" fmla="*/ 3728054 h 6864558"/>
                <a:gd name="connsiteX36" fmla="*/ 5819556 w 6254832"/>
                <a:gd name="connsiteY36" fmla="*/ 3800194 h 6864558"/>
                <a:gd name="connsiteX37" fmla="*/ 5809063 w 6254832"/>
                <a:gd name="connsiteY37" fmla="*/ 3872147 h 6864558"/>
                <a:gd name="connsiteX38" fmla="*/ 5796696 w 6254832"/>
                <a:gd name="connsiteY38" fmla="*/ 3943912 h 6864558"/>
                <a:gd name="connsiteX39" fmla="*/ 5725305 w 6254832"/>
                <a:gd name="connsiteY39" fmla="*/ 4225165 h 6864558"/>
                <a:gd name="connsiteX40" fmla="*/ 5605384 w 6254832"/>
                <a:gd name="connsiteY40" fmla="*/ 4478312 h 6864558"/>
                <a:gd name="connsiteX41" fmla="*/ 5412573 w 6254832"/>
                <a:gd name="connsiteY41" fmla="*/ 4677306 h 6864558"/>
                <a:gd name="connsiteX42" fmla="*/ 5155867 w 6254832"/>
                <a:gd name="connsiteY42" fmla="*/ 4834703 h 6864558"/>
                <a:gd name="connsiteX43" fmla="*/ 4645452 w 6254832"/>
                <a:gd name="connsiteY43" fmla="*/ 5207396 h 6864558"/>
                <a:gd name="connsiteX44" fmla="*/ 4536211 w 6254832"/>
                <a:gd name="connsiteY44" fmla="*/ 5319072 h 6864558"/>
                <a:gd name="connsiteX45" fmla="*/ 4430343 w 6254832"/>
                <a:gd name="connsiteY45" fmla="*/ 5432061 h 6864558"/>
                <a:gd name="connsiteX46" fmla="*/ 4220668 w 6254832"/>
                <a:gd name="connsiteY46" fmla="*/ 5657663 h 6864558"/>
                <a:gd name="connsiteX47" fmla="*/ 4115174 w 6254832"/>
                <a:gd name="connsiteY47" fmla="*/ 5768777 h 6864558"/>
                <a:gd name="connsiteX48" fmla="*/ 4007245 w 6254832"/>
                <a:gd name="connsiteY48" fmla="*/ 5876707 h 6864558"/>
                <a:gd name="connsiteX49" fmla="*/ 3781081 w 6254832"/>
                <a:gd name="connsiteY49" fmla="*/ 6078887 h 6864558"/>
                <a:gd name="connsiteX50" fmla="*/ 3534493 w 6254832"/>
                <a:gd name="connsiteY50" fmla="*/ 6249775 h 6864558"/>
                <a:gd name="connsiteX51" fmla="*/ 3265232 w 6254832"/>
                <a:gd name="connsiteY51" fmla="*/ 6373068 h 6864558"/>
                <a:gd name="connsiteX52" fmla="*/ 3194779 w 6254832"/>
                <a:gd name="connsiteY52" fmla="*/ 6394804 h 6864558"/>
                <a:gd name="connsiteX53" fmla="*/ 3123575 w 6254832"/>
                <a:gd name="connsiteY53" fmla="*/ 6412792 h 6864558"/>
                <a:gd name="connsiteX54" fmla="*/ 3051435 w 6254832"/>
                <a:gd name="connsiteY54" fmla="*/ 6426471 h 6864558"/>
                <a:gd name="connsiteX55" fmla="*/ 2978733 w 6254832"/>
                <a:gd name="connsiteY55" fmla="*/ 6436214 h 6864558"/>
                <a:gd name="connsiteX56" fmla="*/ 2905656 w 6254832"/>
                <a:gd name="connsiteY56" fmla="*/ 6442211 h 6864558"/>
                <a:gd name="connsiteX57" fmla="*/ 2832204 w 6254832"/>
                <a:gd name="connsiteY57" fmla="*/ 6444459 h 6864558"/>
                <a:gd name="connsiteX58" fmla="*/ 2758565 w 6254832"/>
                <a:gd name="connsiteY58" fmla="*/ 6443335 h 6864558"/>
                <a:gd name="connsiteX59" fmla="*/ 2683239 w 6254832"/>
                <a:gd name="connsiteY59" fmla="*/ 6438463 h 6864558"/>
                <a:gd name="connsiteX60" fmla="*/ 2091503 w 6254832"/>
                <a:gd name="connsiteY60" fmla="*/ 6343275 h 6864558"/>
                <a:gd name="connsiteX61" fmla="*/ 1948347 w 6254832"/>
                <a:gd name="connsiteY61" fmla="*/ 6301490 h 6864558"/>
                <a:gd name="connsiteX62" fmla="*/ 1807626 w 6254832"/>
                <a:gd name="connsiteY62" fmla="*/ 6252585 h 6864558"/>
                <a:gd name="connsiteX63" fmla="*/ 1738297 w 6254832"/>
                <a:gd name="connsiteY63" fmla="*/ 6225790 h 6864558"/>
                <a:gd name="connsiteX64" fmla="*/ 1669529 w 6254832"/>
                <a:gd name="connsiteY64" fmla="*/ 6197684 h 6864558"/>
                <a:gd name="connsiteX65" fmla="*/ 1635239 w 6254832"/>
                <a:gd name="connsiteY65" fmla="*/ 6183630 h 6864558"/>
                <a:gd name="connsiteX66" fmla="*/ 1601699 w 6254832"/>
                <a:gd name="connsiteY66" fmla="*/ 6167891 h 6864558"/>
                <a:gd name="connsiteX67" fmla="*/ 1534618 w 6254832"/>
                <a:gd name="connsiteY67" fmla="*/ 6136411 h 6864558"/>
                <a:gd name="connsiteX68" fmla="*/ 592299 w 6254832"/>
                <a:gd name="connsiteY68" fmla="*/ 5443116 h 6864558"/>
                <a:gd name="connsiteX69" fmla="*/ 0 w 6254832"/>
                <a:gd name="connsiteY69" fmla="*/ 4496675 h 6864558"/>
                <a:gd name="connsiteX70" fmla="*/ 0 w 6254832"/>
                <a:gd name="connsiteY70" fmla="*/ 5523875 h 6864558"/>
                <a:gd name="connsiteX71" fmla="*/ 2766060 w 6254832"/>
                <a:gd name="connsiteY71" fmla="*/ 6864559 h 6864558"/>
                <a:gd name="connsiteX72" fmla="*/ 6254833 w 6254832"/>
                <a:gd name="connsiteY72" fmla="*/ 3432373 h 6864558"/>
                <a:gd name="connsiteX73" fmla="*/ 2766060 w 6254832"/>
                <a:gd name="connsiteY73" fmla="*/ 0 h 686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6254832" h="6864558">
                  <a:moveTo>
                    <a:pt x="2766060" y="0"/>
                  </a:moveTo>
                  <a:cubicBezTo>
                    <a:pt x="1639549" y="0"/>
                    <a:pt x="637831" y="525405"/>
                    <a:pt x="0" y="1340683"/>
                  </a:cubicBezTo>
                  <a:lnTo>
                    <a:pt x="0" y="2201306"/>
                  </a:lnTo>
                  <a:cubicBezTo>
                    <a:pt x="375" y="2200181"/>
                    <a:pt x="937" y="2198870"/>
                    <a:pt x="1312" y="2197746"/>
                  </a:cubicBezTo>
                  <a:cubicBezTo>
                    <a:pt x="142969" y="1837045"/>
                    <a:pt x="347959" y="1497143"/>
                    <a:pt x="612723" y="1201649"/>
                  </a:cubicBezTo>
                  <a:cubicBezTo>
                    <a:pt x="876550" y="906155"/>
                    <a:pt x="1201836" y="655258"/>
                    <a:pt x="1571344" y="483245"/>
                  </a:cubicBezTo>
                  <a:lnTo>
                    <a:pt x="1641235" y="452328"/>
                  </a:lnTo>
                  <a:cubicBezTo>
                    <a:pt x="1664658" y="442210"/>
                    <a:pt x="1687518" y="430967"/>
                    <a:pt x="1711502" y="422348"/>
                  </a:cubicBezTo>
                  <a:lnTo>
                    <a:pt x="1783080" y="395178"/>
                  </a:lnTo>
                  <a:cubicBezTo>
                    <a:pt x="1807064" y="386372"/>
                    <a:pt x="1830674" y="376441"/>
                    <a:pt x="1855220" y="369133"/>
                  </a:cubicBezTo>
                  <a:lnTo>
                    <a:pt x="1928297" y="345711"/>
                  </a:lnTo>
                  <a:cubicBezTo>
                    <a:pt x="1952656" y="338028"/>
                    <a:pt x="1976828" y="329409"/>
                    <a:pt x="2001749" y="323600"/>
                  </a:cubicBezTo>
                  <a:lnTo>
                    <a:pt x="2076138" y="304300"/>
                  </a:lnTo>
                  <a:lnTo>
                    <a:pt x="2113426" y="294744"/>
                  </a:lnTo>
                  <a:lnTo>
                    <a:pt x="2132163" y="290060"/>
                  </a:lnTo>
                  <a:lnTo>
                    <a:pt x="2151089" y="286312"/>
                  </a:lnTo>
                  <a:cubicBezTo>
                    <a:pt x="2351395" y="241716"/>
                    <a:pt x="2557322" y="219044"/>
                    <a:pt x="2763249" y="218482"/>
                  </a:cubicBezTo>
                  <a:cubicBezTo>
                    <a:pt x="2968802" y="218294"/>
                    <a:pt x="3174167" y="247900"/>
                    <a:pt x="3372225" y="301302"/>
                  </a:cubicBezTo>
                  <a:cubicBezTo>
                    <a:pt x="3471347" y="327910"/>
                    <a:pt x="3568596" y="360513"/>
                    <a:pt x="3663596" y="398364"/>
                  </a:cubicBezTo>
                  <a:cubicBezTo>
                    <a:pt x="3758784" y="435652"/>
                    <a:pt x="3851348" y="479311"/>
                    <a:pt x="3941663" y="526717"/>
                  </a:cubicBezTo>
                  <a:cubicBezTo>
                    <a:pt x="4031979" y="573936"/>
                    <a:pt x="4119297" y="626402"/>
                    <a:pt x="4204366" y="681678"/>
                  </a:cubicBezTo>
                  <a:cubicBezTo>
                    <a:pt x="4289060" y="737516"/>
                    <a:pt x="4370944" y="797289"/>
                    <a:pt x="4450018" y="860061"/>
                  </a:cubicBezTo>
                  <a:cubicBezTo>
                    <a:pt x="4529091" y="922832"/>
                    <a:pt x="4605540" y="988601"/>
                    <a:pt x="4678992" y="1057181"/>
                  </a:cubicBezTo>
                  <a:cubicBezTo>
                    <a:pt x="4752444" y="1125574"/>
                    <a:pt x="4822335" y="1197527"/>
                    <a:pt x="4889791" y="1271166"/>
                  </a:cubicBezTo>
                  <a:cubicBezTo>
                    <a:pt x="4957247" y="1344805"/>
                    <a:pt x="5021705" y="1420693"/>
                    <a:pt x="5083164" y="1498642"/>
                  </a:cubicBezTo>
                  <a:cubicBezTo>
                    <a:pt x="5144062" y="1576965"/>
                    <a:pt x="5202899" y="1656601"/>
                    <a:pt x="5257987" y="1738484"/>
                  </a:cubicBezTo>
                  <a:cubicBezTo>
                    <a:pt x="5313076" y="1820368"/>
                    <a:pt x="5365354" y="1903751"/>
                    <a:pt x="5413510" y="1989195"/>
                  </a:cubicBezTo>
                  <a:cubicBezTo>
                    <a:pt x="5462041" y="2074451"/>
                    <a:pt x="5507011" y="2161207"/>
                    <a:pt x="5548609" y="2249462"/>
                  </a:cubicBezTo>
                  <a:cubicBezTo>
                    <a:pt x="5631430" y="2426158"/>
                    <a:pt x="5698323" y="2608851"/>
                    <a:pt x="5747791" y="2795666"/>
                  </a:cubicBezTo>
                  <a:cubicBezTo>
                    <a:pt x="5771963" y="2889167"/>
                    <a:pt x="5791825" y="2983792"/>
                    <a:pt x="5806814" y="3078980"/>
                  </a:cubicBezTo>
                  <a:cubicBezTo>
                    <a:pt x="5810562" y="3102777"/>
                    <a:pt x="5814497" y="3126574"/>
                    <a:pt x="5816933" y="3150558"/>
                  </a:cubicBezTo>
                  <a:cubicBezTo>
                    <a:pt x="5819556" y="3174542"/>
                    <a:pt x="5823304" y="3198339"/>
                    <a:pt x="5825178" y="3222323"/>
                  </a:cubicBezTo>
                  <a:cubicBezTo>
                    <a:pt x="5827426" y="3246308"/>
                    <a:pt x="5830050" y="3270292"/>
                    <a:pt x="5831923" y="3294276"/>
                  </a:cubicBezTo>
                  <a:lnTo>
                    <a:pt x="5836233" y="3366416"/>
                  </a:lnTo>
                  <a:cubicBezTo>
                    <a:pt x="5839981" y="3462728"/>
                    <a:pt x="5839981" y="3559227"/>
                    <a:pt x="5833047" y="3655726"/>
                  </a:cubicBezTo>
                  <a:cubicBezTo>
                    <a:pt x="5830986" y="3679711"/>
                    <a:pt x="5830237" y="3704069"/>
                    <a:pt x="5827426" y="3728054"/>
                  </a:cubicBezTo>
                  <a:lnTo>
                    <a:pt x="5819556" y="3800194"/>
                  </a:lnTo>
                  <a:lnTo>
                    <a:pt x="5809063" y="3872147"/>
                  </a:lnTo>
                  <a:cubicBezTo>
                    <a:pt x="5805690" y="3896131"/>
                    <a:pt x="5800818" y="3919928"/>
                    <a:pt x="5796696" y="3943912"/>
                  </a:cubicBezTo>
                  <a:cubicBezTo>
                    <a:pt x="5778708" y="4039287"/>
                    <a:pt x="5755848" y="4134662"/>
                    <a:pt x="5725305" y="4225165"/>
                  </a:cubicBezTo>
                  <a:cubicBezTo>
                    <a:pt x="5694763" y="4315669"/>
                    <a:pt x="5656726" y="4402237"/>
                    <a:pt x="5605384" y="4478312"/>
                  </a:cubicBezTo>
                  <a:cubicBezTo>
                    <a:pt x="5554980" y="4555324"/>
                    <a:pt x="5489960" y="4620718"/>
                    <a:pt x="5412573" y="4677306"/>
                  </a:cubicBezTo>
                  <a:cubicBezTo>
                    <a:pt x="5335374" y="4734269"/>
                    <a:pt x="5245995" y="4782987"/>
                    <a:pt x="5155867" y="4834703"/>
                  </a:cubicBezTo>
                  <a:cubicBezTo>
                    <a:pt x="4973924" y="4936261"/>
                    <a:pt x="4794791" y="5058806"/>
                    <a:pt x="4645452" y="5207396"/>
                  </a:cubicBezTo>
                  <a:cubicBezTo>
                    <a:pt x="4607414" y="5244497"/>
                    <a:pt x="4571813" y="5281597"/>
                    <a:pt x="4536211" y="5319072"/>
                  </a:cubicBezTo>
                  <a:lnTo>
                    <a:pt x="4430343" y="5432061"/>
                  </a:lnTo>
                  <a:cubicBezTo>
                    <a:pt x="4360264" y="5507574"/>
                    <a:pt x="4290934" y="5583087"/>
                    <a:pt x="4220668" y="5657663"/>
                  </a:cubicBezTo>
                  <a:cubicBezTo>
                    <a:pt x="4185628" y="5694951"/>
                    <a:pt x="4150589" y="5732052"/>
                    <a:pt x="4115174" y="5768777"/>
                  </a:cubicBezTo>
                  <a:cubicBezTo>
                    <a:pt x="4079573" y="5805316"/>
                    <a:pt x="4043597" y="5841292"/>
                    <a:pt x="4007245" y="5876707"/>
                  </a:cubicBezTo>
                  <a:cubicBezTo>
                    <a:pt x="3934543" y="5947723"/>
                    <a:pt x="3859405" y="6015740"/>
                    <a:pt x="3781081" y="6078887"/>
                  </a:cubicBezTo>
                  <a:cubicBezTo>
                    <a:pt x="3702945" y="6142220"/>
                    <a:pt x="3620312" y="6199557"/>
                    <a:pt x="3534493" y="6249775"/>
                  </a:cubicBezTo>
                  <a:cubicBezTo>
                    <a:pt x="3448300" y="6299429"/>
                    <a:pt x="3358359" y="6341589"/>
                    <a:pt x="3265232" y="6373068"/>
                  </a:cubicBezTo>
                  <a:cubicBezTo>
                    <a:pt x="3241998" y="6381313"/>
                    <a:pt x="3218201" y="6387497"/>
                    <a:pt x="3194779" y="6394804"/>
                  </a:cubicBezTo>
                  <a:cubicBezTo>
                    <a:pt x="3171169" y="6401175"/>
                    <a:pt x="3147185" y="6406797"/>
                    <a:pt x="3123575" y="6412792"/>
                  </a:cubicBezTo>
                  <a:cubicBezTo>
                    <a:pt x="3099404" y="6417477"/>
                    <a:pt x="3075420" y="6422161"/>
                    <a:pt x="3051435" y="6426471"/>
                  </a:cubicBezTo>
                  <a:cubicBezTo>
                    <a:pt x="3027076" y="6429657"/>
                    <a:pt x="3002904" y="6433591"/>
                    <a:pt x="2978733" y="6436214"/>
                  </a:cubicBezTo>
                  <a:cubicBezTo>
                    <a:pt x="2954374" y="6438088"/>
                    <a:pt x="2930015" y="6440899"/>
                    <a:pt x="2905656" y="6442211"/>
                  </a:cubicBezTo>
                  <a:cubicBezTo>
                    <a:pt x="2881109" y="6442960"/>
                    <a:pt x="2856751" y="6444272"/>
                    <a:pt x="2832204" y="6444459"/>
                  </a:cubicBezTo>
                  <a:cubicBezTo>
                    <a:pt x="2807658" y="6444084"/>
                    <a:pt x="2783298" y="6444084"/>
                    <a:pt x="2758565" y="6443335"/>
                  </a:cubicBezTo>
                  <a:lnTo>
                    <a:pt x="2683239" y="6438463"/>
                  </a:lnTo>
                  <a:cubicBezTo>
                    <a:pt x="2482559" y="6425909"/>
                    <a:pt x="2284126" y="6393492"/>
                    <a:pt x="2091503" y="6343275"/>
                  </a:cubicBezTo>
                  <a:lnTo>
                    <a:pt x="1948347" y="6301490"/>
                  </a:lnTo>
                  <a:cubicBezTo>
                    <a:pt x="1901127" y="6286126"/>
                    <a:pt x="1854658" y="6268699"/>
                    <a:pt x="1807626" y="6252585"/>
                  </a:cubicBezTo>
                  <a:cubicBezTo>
                    <a:pt x="1784017" y="6245090"/>
                    <a:pt x="1761344" y="6234972"/>
                    <a:pt x="1738297" y="6225790"/>
                  </a:cubicBezTo>
                  <a:lnTo>
                    <a:pt x="1669529" y="6197684"/>
                  </a:lnTo>
                  <a:lnTo>
                    <a:pt x="1635239" y="6183630"/>
                  </a:lnTo>
                  <a:lnTo>
                    <a:pt x="1601699" y="6167891"/>
                  </a:lnTo>
                  <a:lnTo>
                    <a:pt x="1534618" y="6136411"/>
                  </a:lnTo>
                  <a:cubicBezTo>
                    <a:pt x="1179164" y="5964961"/>
                    <a:pt x="857250" y="5729616"/>
                    <a:pt x="592299" y="5443116"/>
                  </a:cubicBezTo>
                  <a:cubicBezTo>
                    <a:pt x="336904" y="5166173"/>
                    <a:pt x="137160" y="4842573"/>
                    <a:pt x="0" y="4496675"/>
                  </a:cubicBezTo>
                  <a:lnTo>
                    <a:pt x="0" y="5523875"/>
                  </a:lnTo>
                  <a:cubicBezTo>
                    <a:pt x="637831" y="6338966"/>
                    <a:pt x="1639549" y="6864559"/>
                    <a:pt x="2766060" y="6864559"/>
                  </a:cubicBezTo>
                  <a:cubicBezTo>
                    <a:pt x="4692858" y="6864559"/>
                    <a:pt x="6254833" y="5327879"/>
                    <a:pt x="6254833" y="3432373"/>
                  </a:cubicBezTo>
                  <a:cubicBezTo>
                    <a:pt x="6254833" y="1536679"/>
                    <a:pt x="4692858" y="0"/>
                    <a:pt x="2766060" y="0"/>
                  </a:cubicBezTo>
                  <a:close/>
                </a:path>
              </a:pathLst>
            </a:custGeom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AE9D263-2102-4AF2-B580-9CEBA7F9E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anchor="b">
            <a:normAutofit/>
          </a:bodyPr>
          <a:lstStyle/>
          <a:p>
            <a:r>
              <a:rPr lang="es-MX" sz="3600">
                <a:solidFill>
                  <a:schemeClr val="tx2"/>
                </a:solidFill>
              </a:rPr>
              <a:t>Problemas Encontrados, </a:t>
            </a:r>
            <a:br>
              <a:rPr lang="es-MX" sz="3600">
                <a:solidFill>
                  <a:schemeClr val="tx2"/>
                </a:solidFill>
              </a:rPr>
            </a:br>
            <a:r>
              <a:rPr lang="es-MX" sz="3600">
                <a:solidFill>
                  <a:schemeClr val="tx2"/>
                </a:solidFill>
              </a:rPr>
              <a:t>y Soluciones Propuestas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14FA2F-FF6F-4731-A9A5-9E07F950C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15756"/>
            <a:ext cx="4977578" cy="3639289"/>
          </a:xfrm>
        </p:spPr>
        <p:txBody>
          <a:bodyPr anchor="ctr">
            <a:normAutofit/>
          </a:bodyPr>
          <a:lstStyle/>
          <a:p>
            <a:r>
              <a:rPr lang="es-MX" sz="1800" dirty="0">
                <a:solidFill>
                  <a:schemeClr val="tx2"/>
                </a:solidFill>
              </a:rPr>
              <a:t>Bug de imagen repetida en todas las </a:t>
            </a:r>
            <a:r>
              <a:rPr lang="en-US" sz="1800" dirty="0" err="1">
                <a:solidFill>
                  <a:schemeClr val="tx2"/>
                </a:solidFill>
              </a:rPr>
              <a:t>páginas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endParaRPr lang="es-MX" sz="1800" dirty="0">
              <a:solidFill>
                <a:schemeClr val="tx2"/>
              </a:solidFill>
            </a:endParaRPr>
          </a:p>
          <a:p>
            <a:pPr lvl="1"/>
            <a:r>
              <a:rPr lang="es-MX" sz="1800" dirty="0">
                <a:solidFill>
                  <a:schemeClr val="tx2"/>
                </a:solidFill>
              </a:rPr>
              <a:t>Estudiar videos de YouTube</a:t>
            </a:r>
          </a:p>
          <a:p>
            <a:pPr lvl="1"/>
            <a:r>
              <a:rPr lang="es-MX" sz="1800" dirty="0">
                <a:solidFill>
                  <a:schemeClr val="tx2"/>
                </a:solidFill>
              </a:rPr>
              <a:t>Solicitar asistencia a ayudantes</a:t>
            </a:r>
          </a:p>
          <a:p>
            <a:r>
              <a:rPr lang="es-MX" sz="1800" dirty="0">
                <a:solidFill>
                  <a:schemeClr val="tx2"/>
                </a:solidFill>
              </a:rPr>
              <a:t>Recuperar datos de mongoDB</a:t>
            </a:r>
          </a:p>
          <a:p>
            <a:pPr lvl="1"/>
            <a:r>
              <a:rPr lang="es-MX" sz="1800" dirty="0">
                <a:solidFill>
                  <a:schemeClr val="tx2"/>
                </a:solidFill>
              </a:rPr>
              <a:t>Solicitar asistencia a ayudantes</a:t>
            </a:r>
          </a:p>
          <a:p>
            <a:pPr marL="457200" lvl="1" indent="0">
              <a:buNone/>
            </a:pPr>
            <a:endParaRPr lang="es-MX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363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134706B-150F-487B-B4FB-34C10219C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FD23E7-C75D-4AFA-A4D4-BE5558110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raphic 1">
            <a:extLst>
              <a:ext uri="{FF2B5EF4-FFF2-40B4-BE49-F238E27FC236}">
                <a16:creationId xmlns:a16="http://schemas.microsoft.com/office/drawing/2014/main" id="{D6705569-F545-4F47-A260-A9202826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bg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6FA9DEF-4730-4938-9376-545CCB697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3949" y="2773141"/>
            <a:ext cx="5541054" cy="8391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s-CL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Prototipo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4B10ED-A956-4ED8-9F23-42DEFF8F7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8895" y="3577928"/>
            <a:ext cx="4431162" cy="49545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s-CL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Vamos a ver nuestro programa</a:t>
            </a:r>
          </a:p>
        </p:txBody>
      </p:sp>
      <p:pic>
        <p:nvPicPr>
          <p:cNvPr id="4" name="Graphic 3" descr="Man in glasses wearing turtleneck">
            <a:extLst>
              <a:ext uri="{FF2B5EF4-FFF2-40B4-BE49-F238E27FC236}">
                <a16:creationId xmlns:a16="http://schemas.microsoft.com/office/drawing/2014/main" id="{D4DB39A5-B49E-A732-BB41-B25010EF6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00869" y="4148337"/>
            <a:ext cx="2171378" cy="292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4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88C46D4-CAEE-4140-9DD8-38136F2BF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s-MX"/>
              <a:t>Planificación Semanal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2CD95535-7885-40F9-8A6C-1090A9116A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8397815"/>
              </p:ext>
            </p:extLst>
          </p:nvPr>
        </p:nvGraphicFramePr>
        <p:xfrm>
          <a:off x="1291793" y="1926266"/>
          <a:ext cx="9608416" cy="4357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563">
                  <a:extLst>
                    <a:ext uri="{9D8B030D-6E8A-4147-A177-3AD203B41FA5}">
                      <a16:colId xmlns:a16="http://schemas.microsoft.com/office/drawing/2014/main" val="4263417107"/>
                    </a:ext>
                  </a:extLst>
                </a:gridCol>
                <a:gridCol w="4021335">
                  <a:extLst>
                    <a:ext uri="{9D8B030D-6E8A-4147-A177-3AD203B41FA5}">
                      <a16:colId xmlns:a16="http://schemas.microsoft.com/office/drawing/2014/main" val="166366914"/>
                    </a:ext>
                  </a:extLst>
                </a:gridCol>
                <a:gridCol w="2364161">
                  <a:extLst>
                    <a:ext uri="{9D8B030D-6E8A-4147-A177-3AD203B41FA5}">
                      <a16:colId xmlns:a16="http://schemas.microsoft.com/office/drawing/2014/main" val="3653684611"/>
                    </a:ext>
                  </a:extLst>
                </a:gridCol>
                <a:gridCol w="621772">
                  <a:extLst>
                    <a:ext uri="{9D8B030D-6E8A-4147-A177-3AD203B41FA5}">
                      <a16:colId xmlns:a16="http://schemas.microsoft.com/office/drawing/2014/main" val="2334762058"/>
                    </a:ext>
                  </a:extLst>
                </a:gridCol>
                <a:gridCol w="621772">
                  <a:extLst>
                    <a:ext uri="{9D8B030D-6E8A-4147-A177-3AD203B41FA5}">
                      <a16:colId xmlns:a16="http://schemas.microsoft.com/office/drawing/2014/main" val="4276600705"/>
                    </a:ext>
                  </a:extLst>
                </a:gridCol>
                <a:gridCol w="437090">
                  <a:extLst>
                    <a:ext uri="{9D8B030D-6E8A-4147-A177-3AD203B41FA5}">
                      <a16:colId xmlns:a16="http://schemas.microsoft.com/office/drawing/2014/main" val="3664477066"/>
                    </a:ext>
                  </a:extLst>
                </a:gridCol>
                <a:gridCol w="443796">
                  <a:extLst>
                    <a:ext uri="{9D8B030D-6E8A-4147-A177-3AD203B41FA5}">
                      <a16:colId xmlns:a16="http://schemas.microsoft.com/office/drawing/2014/main" val="384235324"/>
                    </a:ext>
                  </a:extLst>
                </a:gridCol>
                <a:gridCol w="608927">
                  <a:extLst>
                    <a:ext uri="{9D8B030D-6E8A-4147-A177-3AD203B41FA5}">
                      <a16:colId xmlns:a16="http://schemas.microsoft.com/office/drawing/2014/main" val="3187726977"/>
                    </a:ext>
                  </a:extLst>
                </a:gridCol>
              </a:tblGrid>
              <a:tr h="914939"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b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u="none" strike="noStrike">
                          <a:effectLst/>
                          <a:latin typeface="+mn-lt"/>
                        </a:rPr>
                        <a:t>Estado Avance (Horas)</a:t>
                      </a:r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u="none" strike="noStrike">
                          <a:effectLst/>
                          <a:latin typeface="+mn-lt"/>
                        </a:rPr>
                        <a:t>Rafael</a:t>
                      </a:r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Nicolás </a:t>
                      </a:r>
                      <a:endParaRPr lang="es-MX" sz="1100" b="1" i="0" u="none" strike="noStrike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Víctor </a:t>
                      </a:r>
                      <a:endParaRPr lang="es-MX" sz="1100" b="1" i="0" u="none" strike="noStrike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Maximiliano</a:t>
                      </a:r>
                    </a:p>
                  </a:txBody>
                  <a:tcPr marL="6703" marR="6703" marT="6703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Diego</a:t>
                      </a:r>
                    </a:p>
                  </a:txBody>
                  <a:tcPr marL="6703" marR="6703" marT="6703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2039949"/>
                  </a:ext>
                </a:extLst>
              </a:tr>
              <a:tr h="40427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MX" sz="1600" b="1" u="none" strike="noStrike">
                          <a:effectLst/>
                          <a:latin typeface="+mn-lt"/>
                        </a:rPr>
                        <a:t>Avance</a:t>
                      </a:r>
                      <a:endParaRPr lang="es-MX" sz="16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845" marR="7845" marT="7845" marB="0" vert="vert27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Agregar paginas</a:t>
                      </a:r>
                    </a:p>
                  </a:txBody>
                  <a:tcPr marL="123566" marR="123566" marT="6703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u="none" strike="noStrike">
                          <a:effectLst/>
                          <a:latin typeface="+mn-lt"/>
                        </a:rPr>
                        <a:t>Pendiente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0006019"/>
                  </a:ext>
                </a:extLst>
              </a:tr>
              <a:tr h="404278">
                <a:tc vMerge="1">
                  <a:txBody>
                    <a:bodyPr/>
                    <a:lstStyle/>
                    <a:p>
                      <a:pPr algn="ctr" fontAlgn="ctr"/>
                      <a:endParaRPr lang="es-MX" sz="15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529" marR="7529" marT="7529" marB="0" vert="vert27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Actualizar mockup a IT2</a:t>
                      </a:r>
                    </a:p>
                  </a:txBody>
                  <a:tcPr marL="123566" marR="123566" marT="6703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u="none" strike="noStrike" dirty="0">
                          <a:effectLst/>
                          <a:latin typeface="+mn-lt"/>
                        </a:rPr>
                        <a:t>completo(1h)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1h</a:t>
                      </a: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499490"/>
                  </a:ext>
                </a:extLst>
              </a:tr>
              <a:tr h="219503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s-MX" sz="1400" b="1" u="none" strike="noStrike">
                          <a:effectLst/>
                          <a:latin typeface="+mn-lt"/>
                        </a:rPr>
                        <a:t>Requisitos Atrasados</a:t>
                      </a:r>
                      <a:endParaRPr lang="es-MX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vert="vert27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Verificar Usuario</a:t>
                      </a:r>
                    </a:p>
                  </a:txBody>
                  <a:tcPr marL="123566" marR="123566" marT="6703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u="none" strike="noStrike">
                          <a:effectLst/>
                          <a:latin typeface="+mn-lt"/>
                        </a:rPr>
                        <a:t>En proceso (13.5h)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1.5h</a:t>
                      </a: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3.5h</a:t>
                      </a:r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5h</a:t>
                      </a: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3.5h</a:t>
                      </a:r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910802"/>
                  </a:ext>
                </a:extLst>
              </a:tr>
              <a:tr h="219503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Página Índice</a:t>
                      </a:r>
                    </a:p>
                  </a:txBody>
                  <a:tcPr marL="123566" marR="123566" marT="6703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u="none" strike="noStrike" dirty="0">
                          <a:effectLst/>
                          <a:latin typeface="+mn-lt"/>
                        </a:rPr>
                        <a:t>completo(3.5h)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0.5h</a:t>
                      </a: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1h</a:t>
                      </a: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2h</a:t>
                      </a: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75943"/>
                  </a:ext>
                </a:extLst>
              </a:tr>
              <a:tr h="219503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Login</a:t>
                      </a:r>
                    </a:p>
                  </a:txBody>
                  <a:tcPr marL="123566" marR="123566" marT="6703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u="none" strike="noStrike">
                          <a:effectLst/>
                          <a:latin typeface="+mn-lt"/>
                        </a:rPr>
                        <a:t>En proceso (1h)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1h</a:t>
                      </a: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752701"/>
                  </a:ext>
                </a:extLst>
              </a:tr>
              <a:tr h="219503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Mostrar Libros</a:t>
                      </a:r>
                    </a:p>
                  </a:txBody>
                  <a:tcPr marL="123566" marR="123566" marT="6703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u="none" strike="noStrike">
                          <a:effectLst/>
                          <a:latin typeface="+mn-lt"/>
                        </a:rPr>
                        <a:t>En proceso (3h)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2h</a:t>
                      </a: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1h</a:t>
                      </a: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9386601"/>
                  </a:ext>
                </a:extLst>
              </a:tr>
              <a:tr h="219503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Seleccionar libro a leer</a:t>
                      </a:r>
                    </a:p>
                  </a:txBody>
                  <a:tcPr marL="123566" marR="123566" marT="6703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u="none" strike="noStrike">
                          <a:effectLst/>
                          <a:latin typeface="+mn-lt"/>
                        </a:rPr>
                        <a:t>En proceso (1h)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1h</a:t>
                      </a: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107388"/>
                  </a:ext>
                </a:extLst>
              </a:tr>
              <a:tr h="219503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Crear BD</a:t>
                      </a:r>
                    </a:p>
                  </a:txBody>
                  <a:tcPr marL="123566" marR="123566" marT="6703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u="none" strike="noStrike">
                          <a:effectLst/>
                          <a:latin typeface="+mn-lt"/>
                        </a:rPr>
                        <a:t>En proceso (1.5h)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1.5h</a:t>
                      </a: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56300"/>
                  </a:ext>
                </a:extLst>
              </a:tr>
              <a:tr h="219503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Ingreso datos de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creación 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3566" marR="123566" marT="6703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u="none" strike="noStrike">
                          <a:effectLst/>
                          <a:latin typeface="+mn-lt"/>
                        </a:rPr>
                        <a:t>Pendiente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818822"/>
                  </a:ext>
                </a:extLst>
              </a:tr>
              <a:tr h="219503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Comprobar requisito de 3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páginas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3566" marR="123566" marT="6703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u="none" strike="noStrike">
                          <a:effectLst/>
                          <a:latin typeface="+mn-lt"/>
                        </a:rPr>
                        <a:t>Pendiente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9415"/>
                  </a:ext>
                </a:extLst>
              </a:tr>
              <a:tr h="219503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Mostrar opciones crear y editar libro</a:t>
                      </a:r>
                    </a:p>
                  </a:txBody>
                  <a:tcPr marL="123566" marR="123566" marT="6703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u="none" strike="noStrike">
                          <a:effectLst/>
                          <a:latin typeface="+mn-lt"/>
                        </a:rPr>
                        <a:t>Pendiente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776189"/>
                  </a:ext>
                </a:extLst>
              </a:tr>
              <a:tr h="219503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Singup</a:t>
                      </a:r>
                    </a:p>
                  </a:txBody>
                  <a:tcPr marL="123566" marR="123566" marT="6703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u="none" strike="noStrike">
                          <a:effectLst/>
                          <a:latin typeface="+mn-lt"/>
                        </a:rPr>
                        <a:t>En proceso (1.5h)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0.5h</a:t>
                      </a: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1h</a:t>
                      </a: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13814"/>
                  </a:ext>
                </a:extLst>
              </a:tr>
              <a:tr h="219503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Página principal autor</a:t>
                      </a:r>
                    </a:p>
                  </a:txBody>
                  <a:tcPr marL="123566" marR="123566" marT="6703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u="none" strike="noStrike">
                          <a:effectLst/>
                          <a:latin typeface="+mn-lt"/>
                        </a:rPr>
                        <a:t>Completo(2.5h)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0.5h</a:t>
                      </a: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2h</a:t>
                      </a: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161763"/>
                  </a:ext>
                </a:extLst>
              </a:tr>
              <a:tr h="219503">
                <a:tc vMerge="1">
                  <a:txBody>
                    <a:bodyPr/>
                    <a:lstStyle/>
                    <a:p>
                      <a:pPr algn="ctr" fontAlgn="ctr"/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19" marR="6619" marT="6619" marB="0" vert="vert27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Página principal lectior</a:t>
                      </a:r>
                    </a:p>
                  </a:txBody>
                  <a:tcPr marL="123566" marR="123566" marT="6703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u="none" strike="noStrike">
                          <a:effectLst/>
                          <a:latin typeface="+mn-lt"/>
                        </a:rPr>
                        <a:t>Completo(2h)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1h</a:t>
                      </a: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1h</a:t>
                      </a: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03" marR="6703" marT="67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398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0475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7C2FDE4-61EA-42D5-A9E0-7B2B8ADC8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A542E6-1924-4FE2-89D1-3CB19468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F353183-2147-472B-AD7D-4A085FF6A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AAA42C8-A082-4DFD-A5F3-FC9EF825B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FC9E5C3-B8DC-4532-8C1F-4D5331C64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3863974" y="-12"/>
            <a:ext cx="8328025" cy="685799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F5884D-0072-475F-83DD-D381D013A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7329" y="412078"/>
            <a:ext cx="3232765" cy="539750"/>
          </a:xfrm>
        </p:spPr>
        <p:txBody>
          <a:bodyPr anchor="t">
            <a:normAutofit fontScale="90000"/>
          </a:bodyPr>
          <a:lstStyle/>
          <a:p>
            <a:r>
              <a:rPr lang="es-MX" sz="3600" dirty="0"/>
              <a:t>Víctor Cornejo 5h</a:t>
            </a:r>
          </a:p>
        </p:txBody>
      </p:sp>
      <p:pic>
        <p:nvPicPr>
          <p:cNvPr id="7" name="Graphic 6" descr="Man holding sign">
            <a:extLst>
              <a:ext uri="{FF2B5EF4-FFF2-40B4-BE49-F238E27FC236}">
                <a16:creationId xmlns:a16="http://schemas.microsoft.com/office/drawing/2014/main" id="{649D5770-BDEB-19A4-B2BE-EA90505DA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550863" y="549276"/>
            <a:ext cx="2756647" cy="5757246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7DDE37-A855-4E2F-B29D-DF2EAB098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7329" y="951842"/>
            <a:ext cx="7353808" cy="4952113"/>
          </a:xfrm>
        </p:spPr>
        <p:txBody>
          <a:bodyPr anchor="t">
            <a:normAutofit/>
          </a:bodyPr>
          <a:lstStyle/>
          <a:p>
            <a:pPr marL="457200" lvl="1" indent="0">
              <a:buNone/>
            </a:pPr>
            <a:endParaRPr lang="es-CL" sz="2000" dirty="0">
              <a:solidFill>
                <a:schemeClr val="tx1">
                  <a:alpha val="60000"/>
                </a:schemeClr>
              </a:solidFill>
            </a:endParaRPr>
          </a:p>
          <a:p>
            <a:pPr lvl="1"/>
            <a:r>
              <a:rPr lang="es-CL" sz="2000" dirty="0">
                <a:solidFill>
                  <a:schemeClr val="tx1">
                    <a:alpha val="60000"/>
                  </a:schemeClr>
                </a:solidFill>
              </a:rPr>
              <a:t>Página Principal autor</a:t>
            </a:r>
          </a:p>
          <a:p>
            <a:pPr lvl="1"/>
            <a:r>
              <a:rPr lang="es-CL" sz="2000" dirty="0" err="1">
                <a:solidFill>
                  <a:schemeClr val="tx1">
                    <a:alpha val="60000"/>
                  </a:schemeClr>
                </a:solidFill>
              </a:rPr>
              <a:t>Index</a:t>
            </a:r>
            <a:r>
              <a:rPr lang="es-CL" sz="2000" dirty="0">
                <a:solidFill>
                  <a:schemeClr val="tx1">
                    <a:alpha val="60000"/>
                  </a:schemeClr>
                </a:solidFill>
              </a:rPr>
              <a:t> Page</a:t>
            </a:r>
          </a:p>
          <a:p>
            <a:pPr lvl="1"/>
            <a:r>
              <a:rPr lang="es-CL" sz="2000" dirty="0" err="1">
                <a:solidFill>
                  <a:schemeClr val="tx1">
                    <a:alpha val="60000"/>
                  </a:schemeClr>
                </a:solidFill>
              </a:rPr>
              <a:t>Signup</a:t>
            </a:r>
            <a:endParaRPr lang="es-CL" sz="2000" dirty="0">
              <a:solidFill>
                <a:schemeClr val="tx1">
                  <a:alpha val="60000"/>
                </a:schemeClr>
              </a:solidFill>
            </a:endParaRPr>
          </a:p>
          <a:p>
            <a:pPr lvl="1"/>
            <a:endParaRPr lang="es-CL" sz="20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5" name="Graphic 4" descr="Clipboard Mixed with solid fill">
            <a:extLst>
              <a:ext uri="{FF2B5EF4-FFF2-40B4-BE49-F238E27FC236}">
                <a16:creationId xmlns:a16="http://schemas.microsoft.com/office/drawing/2014/main" id="{D9B03C61-8AE2-2CC4-4A96-AD20A08915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061" y="2005641"/>
            <a:ext cx="1521380" cy="1521380"/>
          </a:xfrm>
          <a:prstGeom prst="rect">
            <a:avLst/>
          </a:prstGeom>
        </p:spPr>
      </p:pic>
      <p:pic>
        <p:nvPicPr>
          <p:cNvPr id="6" name="Picture 5" descr="A logo with a circle and a blue circle with a blue circle with a blue circle with a blue circle with a blue circle with a blue circle with a blue circle with a blue circle with a&#10;&#10;Description automatically generated">
            <a:extLst>
              <a:ext uri="{FF2B5EF4-FFF2-40B4-BE49-F238E27FC236}">
                <a16:creationId xmlns:a16="http://schemas.microsoft.com/office/drawing/2014/main" id="{8FD488A1-5A3E-C0CC-992A-87C3F68F44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7" y="-106292"/>
            <a:ext cx="1109924" cy="110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53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7C2FDE4-61EA-42D5-A9E0-7B2B8ADC8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A542E6-1924-4FE2-89D1-3CB19468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F353183-2147-472B-AD7D-4A085FF6A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AAA42C8-A082-4DFD-A5F3-FC9EF825B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FC9E5C3-B8DC-4532-8C1F-4D5331C64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3863974" y="-12"/>
            <a:ext cx="8328025" cy="685799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F5884D-0072-475F-83DD-D381D013A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7329" y="412078"/>
            <a:ext cx="3899139" cy="539750"/>
          </a:xfrm>
        </p:spPr>
        <p:txBody>
          <a:bodyPr anchor="t">
            <a:normAutofit fontScale="90000"/>
          </a:bodyPr>
          <a:lstStyle/>
          <a:p>
            <a:r>
              <a:rPr lang="es-MX" sz="3600" dirty="0"/>
              <a:t>Rafael </a:t>
            </a:r>
            <a:r>
              <a:rPr lang="en-US" sz="3600" dirty="0"/>
              <a:t>González 4.5h </a:t>
            </a:r>
            <a:endParaRPr lang="es-MX" sz="3600" dirty="0"/>
          </a:p>
        </p:txBody>
      </p:sp>
      <p:pic>
        <p:nvPicPr>
          <p:cNvPr id="7" name="Graphic 6" descr="Man holding sign">
            <a:extLst>
              <a:ext uri="{FF2B5EF4-FFF2-40B4-BE49-F238E27FC236}">
                <a16:creationId xmlns:a16="http://schemas.microsoft.com/office/drawing/2014/main" id="{649D5770-BDEB-19A4-B2BE-EA90505DA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550863" y="549276"/>
            <a:ext cx="2756647" cy="5757246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7DDE37-A855-4E2F-B29D-DF2EAB098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7329" y="951842"/>
            <a:ext cx="7353808" cy="4952113"/>
          </a:xfrm>
        </p:spPr>
        <p:txBody>
          <a:bodyPr anchor="t">
            <a:normAutofit/>
          </a:bodyPr>
          <a:lstStyle/>
          <a:p>
            <a:pPr marL="457200" lvl="1" indent="0">
              <a:buNone/>
            </a:pPr>
            <a:endParaRPr lang="es-CL" sz="2000" dirty="0">
              <a:solidFill>
                <a:schemeClr val="tx1">
                  <a:alpha val="60000"/>
                </a:schemeClr>
              </a:solidFill>
            </a:endParaRPr>
          </a:p>
          <a:p>
            <a:pPr lvl="1"/>
            <a:r>
              <a:rPr lang="es-CL" sz="2000" dirty="0" err="1">
                <a:solidFill>
                  <a:schemeClr val="tx1">
                    <a:alpha val="60000"/>
                  </a:schemeClr>
                </a:solidFill>
              </a:rPr>
              <a:t>Index</a:t>
            </a:r>
            <a:endParaRPr lang="es-CL" sz="2000" dirty="0">
              <a:solidFill>
                <a:schemeClr val="tx1">
                  <a:alpha val="60000"/>
                </a:schemeClr>
              </a:solidFill>
            </a:endParaRPr>
          </a:p>
          <a:p>
            <a:pPr lvl="1"/>
            <a:r>
              <a:rPr lang="es-CL" sz="2000" dirty="0">
                <a:solidFill>
                  <a:schemeClr val="tx1">
                    <a:alpha val="60000"/>
                  </a:schemeClr>
                </a:solidFill>
              </a:rPr>
              <a:t>Mostrar Libros </a:t>
            </a:r>
          </a:p>
          <a:p>
            <a:pPr lvl="1"/>
            <a:r>
              <a:rPr lang="es-CL" sz="2000" dirty="0">
                <a:solidFill>
                  <a:schemeClr val="tx1">
                    <a:alpha val="60000"/>
                  </a:schemeClr>
                </a:solidFill>
              </a:rPr>
              <a:t>Lector Home Page</a:t>
            </a:r>
          </a:p>
          <a:p>
            <a:pPr lvl="1"/>
            <a:r>
              <a:rPr lang="es-CL" sz="2000" dirty="0">
                <a:solidFill>
                  <a:schemeClr val="tx1">
                    <a:alpha val="60000"/>
                  </a:schemeClr>
                </a:solidFill>
              </a:rPr>
              <a:t>Seleccionar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libro</a:t>
            </a:r>
            <a:endParaRPr lang="es-CL" sz="20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5" name="Graphic 4" descr="Clipboard Mixed with solid fill">
            <a:extLst>
              <a:ext uri="{FF2B5EF4-FFF2-40B4-BE49-F238E27FC236}">
                <a16:creationId xmlns:a16="http://schemas.microsoft.com/office/drawing/2014/main" id="{D9B03C61-8AE2-2CC4-4A96-AD20A08915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061" y="2005641"/>
            <a:ext cx="1521380" cy="1521380"/>
          </a:xfrm>
          <a:prstGeom prst="rect">
            <a:avLst/>
          </a:prstGeom>
        </p:spPr>
      </p:pic>
      <p:pic>
        <p:nvPicPr>
          <p:cNvPr id="6" name="Picture 5" descr="A logo with a circle and a blue circle with a blue circle with a blue circle with a blue circle with a blue circle with a blue circle with a blue circle with a blue circle with a&#10;&#10;Description automatically generated">
            <a:extLst>
              <a:ext uri="{FF2B5EF4-FFF2-40B4-BE49-F238E27FC236}">
                <a16:creationId xmlns:a16="http://schemas.microsoft.com/office/drawing/2014/main" id="{8FD488A1-5A3E-C0CC-992A-87C3F68F44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7" y="-106292"/>
            <a:ext cx="1109924" cy="110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48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7C2FDE4-61EA-42D5-A9E0-7B2B8ADC8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A542E6-1924-4FE2-89D1-3CB19468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F353183-2147-472B-AD7D-4A085FF6A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AAA42C8-A082-4DFD-A5F3-FC9EF825B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FC9E5C3-B8DC-4532-8C1F-4D5331C64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3863974" y="-12"/>
            <a:ext cx="8328025" cy="685799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F5884D-0072-475F-83DD-D381D013A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7329" y="412078"/>
            <a:ext cx="4692769" cy="539750"/>
          </a:xfrm>
        </p:spPr>
        <p:txBody>
          <a:bodyPr anchor="t">
            <a:normAutofit fontScale="90000"/>
          </a:bodyPr>
          <a:lstStyle/>
          <a:p>
            <a:r>
              <a:rPr lang="en-US" sz="3600" dirty="0"/>
              <a:t>Maximiliano </a:t>
            </a:r>
            <a:r>
              <a:rPr lang="en-US" sz="3600" dirty="0" err="1"/>
              <a:t>Maure</a:t>
            </a:r>
            <a:r>
              <a:rPr lang="en-US" sz="3600" dirty="0"/>
              <a:t> 4.5h</a:t>
            </a:r>
            <a:br>
              <a:rPr lang="en-US" sz="3600" dirty="0"/>
            </a:br>
            <a:endParaRPr lang="es-MX" sz="3600" dirty="0"/>
          </a:p>
        </p:txBody>
      </p:sp>
      <p:pic>
        <p:nvPicPr>
          <p:cNvPr id="7" name="Graphic 6" descr="Man holding sign">
            <a:extLst>
              <a:ext uri="{FF2B5EF4-FFF2-40B4-BE49-F238E27FC236}">
                <a16:creationId xmlns:a16="http://schemas.microsoft.com/office/drawing/2014/main" id="{649D5770-BDEB-19A4-B2BE-EA90505DA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550863" y="549276"/>
            <a:ext cx="2756647" cy="5757246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7DDE37-A855-4E2F-B29D-DF2EAB098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7329" y="951842"/>
            <a:ext cx="7353808" cy="4952113"/>
          </a:xfrm>
        </p:spPr>
        <p:txBody>
          <a:bodyPr anchor="t">
            <a:normAutofit/>
          </a:bodyPr>
          <a:lstStyle/>
          <a:p>
            <a:pPr marL="457200" lvl="1" indent="0">
              <a:buNone/>
            </a:pPr>
            <a:endParaRPr lang="es-CL" sz="2000" dirty="0">
              <a:solidFill>
                <a:schemeClr val="tx1">
                  <a:alpha val="60000"/>
                </a:schemeClr>
              </a:solidFill>
            </a:endParaRPr>
          </a:p>
          <a:p>
            <a:pPr lvl="1"/>
            <a:r>
              <a:rPr lang="es-CL" sz="2000" dirty="0">
                <a:solidFill>
                  <a:schemeClr val="tx1">
                    <a:alpha val="60000"/>
                  </a:schemeClr>
                </a:solidFill>
              </a:rPr>
              <a:t>Página Principal lector </a:t>
            </a:r>
          </a:p>
          <a:p>
            <a:pPr lvl="1"/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Verificación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usuario</a:t>
            </a:r>
            <a:r>
              <a:rPr lang="es-CL" sz="2000" dirty="0">
                <a:solidFill>
                  <a:schemeClr val="tx1">
                    <a:alpha val="60000"/>
                  </a:schemeClr>
                </a:solidFill>
              </a:rPr>
              <a:t> (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Conexión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de MongoDB al Front</a:t>
            </a:r>
            <a:r>
              <a:rPr lang="es-CL" sz="2000" dirty="0">
                <a:solidFill>
                  <a:schemeClr val="tx1">
                    <a:alpha val="60000"/>
                  </a:schemeClr>
                </a:solidFill>
              </a:rPr>
              <a:t>) </a:t>
            </a:r>
          </a:p>
          <a:p>
            <a:pPr lvl="1"/>
            <a:r>
              <a:rPr lang="es-CL" sz="2000" dirty="0">
                <a:solidFill>
                  <a:schemeClr val="tx1">
                    <a:alpha val="60000"/>
                  </a:schemeClr>
                </a:solidFill>
              </a:rPr>
              <a:t>Login (Bases de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conexión</a:t>
            </a:r>
            <a:r>
              <a:rPr lang="es-CL" sz="2000" dirty="0">
                <a:solidFill>
                  <a:schemeClr val="tx1">
                    <a:alpha val="60000"/>
                  </a:schemeClr>
                </a:solidFill>
              </a:rPr>
              <a:t>) </a:t>
            </a:r>
          </a:p>
          <a:p>
            <a:pPr lvl="1"/>
            <a:r>
              <a:rPr lang="es-CL" sz="2000" dirty="0">
                <a:solidFill>
                  <a:schemeClr val="tx1">
                    <a:alpha val="60000"/>
                  </a:schemeClr>
                </a:solidFill>
              </a:rPr>
              <a:t>Mostrar libros a leer</a:t>
            </a:r>
          </a:p>
          <a:p>
            <a:pPr lvl="1"/>
            <a:endParaRPr lang="es-CL" sz="20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5" name="Graphic 4" descr="Clipboard Mixed with solid fill">
            <a:extLst>
              <a:ext uri="{FF2B5EF4-FFF2-40B4-BE49-F238E27FC236}">
                <a16:creationId xmlns:a16="http://schemas.microsoft.com/office/drawing/2014/main" id="{D9B03C61-8AE2-2CC4-4A96-AD20A08915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061" y="2005641"/>
            <a:ext cx="1521380" cy="1521380"/>
          </a:xfrm>
          <a:prstGeom prst="rect">
            <a:avLst/>
          </a:prstGeom>
        </p:spPr>
      </p:pic>
      <p:pic>
        <p:nvPicPr>
          <p:cNvPr id="6" name="Picture 5" descr="A logo with a circle and a blue circle with a blue circle with a blue circle with a blue circle with a blue circle with a blue circle with a blue circle with a blue circle with a&#10;&#10;Description automatically generated">
            <a:extLst>
              <a:ext uri="{FF2B5EF4-FFF2-40B4-BE49-F238E27FC236}">
                <a16:creationId xmlns:a16="http://schemas.microsoft.com/office/drawing/2014/main" id="{8FD488A1-5A3E-C0CC-992A-87C3F68F44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7" y="-106292"/>
            <a:ext cx="1109924" cy="110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55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7C2FDE4-61EA-42D5-A9E0-7B2B8ADC8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A542E6-1924-4FE2-89D1-3CB19468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F353183-2147-472B-AD7D-4A085FF6A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AAA42C8-A082-4DFD-A5F3-FC9EF825B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FC9E5C3-B8DC-4532-8C1F-4D5331C64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3863974" y="-12"/>
            <a:ext cx="8328025" cy="685799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F5884D-0072-475F-83DD-D381D013A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7329" y="412078"/>
            <a:ext cx="4063041" cy="539750"/>
          </a:xfrm>
        </p:spPr>
        <p:txBody>
          <a:bodyPr anchor="t">
            <a:normAutofit fontScale="90000"/>
          </a:bodyPr>
          <a:lstStyle/>
          <a:p>
            <a:r>
              <a:rPr lang="en-US" sz="3600" dirty="0"/>
              <a:t>Nicolas Lopez 5h</a:t>
            </a:r>
            <a:br>
              <a:rPr lang="en-US" sz="3600" dirty="0"/>
            </a:br>
            <a:endParaRPr lang="es-MX" sz="3600" dirty="0"/>
          </a:p>
        </p:txBody>
      </p:sp>
      <p:pic>
        <p:nvPicPr>
          <p:cNvPr id="7" name="Graphic 6" descr="Man holding sign">
            <a:extLst>
              <a:ext uri="{FF2B5EF4-FFF2-40B4-BE49-F238E27FC236}">
                <a16:creationId xmlns:a16="http://schemas.microsoft.com/office/drawing/2014/main" id="{649D5770-BDEB-19A4-B2BE-EA90505DA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550863" y="549276"/>
            <a:ext cx="2756647" cy="5757246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7DDE37-A855-4E2F-B29D-DF2EAB098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7329" y="951842"/>
            <a:ext cx="7353808" cy="4952113"/>
          </a:xfrm>
        </p:spPr>
        <p:txBody>
          <a:bodyPr anchor="t">
            <a:normAutofit/>
          </a:bodyPr>
          <a:lstStyle/>
          <a:p>
            <a:pPr marL="457200" lvl="1" indent="0">
              <a:buNone/>
            </a:pPr>
            <a:endParaRPr lang="es-CL" sz="2000" dirty="0">
              <a:solidFill>
                <a:schemeClr val="tx1">
                  <a:alpha val="60000"/>
                </a:schemeClr>
              </a:solidFill>
            </a:endParaRPr>
          </a:p>
          <a:p>
            <a:pPr lvl="1"/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Verificación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usuario</a:t>
            </a:r>
            <a:r>
              <a:rPr lang="es-CL" sz="2000" dirty="0">
                <a:solidFill>
                  <a:schemeClr val="tx1">
                    <a:alpha val="60000"/>
                  </a:schemeClr>
                </a:solidFill>
              </a:rPr>
              <a:t> (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Conexión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de MongoDB al Front</a:t>
            </a:r>
            <a:r>
              <a:rPr lang="es-CL" sz="2000" dirty="0">
                <a:solidFill>
                  <a:schemeClr val="tx1">
                    <a:alpha val="60000"/>
                  </a:schemeClr>
                </a:solidFill>
              </a:rPr>
              <a:t>) </a:t>
            </a:r>
          </a:p>
          <a:p>
            <a:pPr lvl="1"/>
            <a:r>
              <a:rPr lang="es-CL" sz="2000" dirty="0" err="1">
                <a:solidFill>
                  <a:schemeClr val="tx1">
                    <a:alpha val="60000"/>
                  </a:schemeClr>
                </a:solidFill>
              </a:rPr>
              <a:t>Index</a:t>
            </a:r>
            <a:r>
              <a:rPr lang="es-CL" sz="2000" dirty="0">
                <a:solidFill>
                  <a:schemeClr val="tx1">
                    <a:alpha val="60000"/>
                  </a:schemeClr>
                </a:solidFill>
              </a:rPr>
              <a:t> (Arreglo de bug) </a:t>
            </a:r>
          </a:p>
          <a:p>
            <a:pPr lvl="1"/>
            <a:r>
              <a:rPr lang="es-CL" sz="2000" dirty="0" err="1">
                <a:solidFill>
                  <a:schemeClr val="tx1">
                    <a:alpha val="60000"/>
                  </a:schemeClr>
                </a:solidFill>
              </a:rPr>
              <a:t>Signup</a:t>
            </a:r>
            <a:r>
              <a:rPr lang="es-CL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</a:p>
          <a:p>
            <a:pPr lvl="1"/>
            <a:r>
              <a:rPr lang="es-CL" sz="2000" dirty="0">
                <a:solidFill>
                  <a:schemeClr val="tx1">
                    <a:alpha val="60000"/>
                  </a:schemeClr>
                </a:solidFill>
              </a:rPr>
              <a:t>Crear BD en MongoDB </a:t>
            </a:r>
          </a:p>
          <a:p>
            <a:pPr lvl="1"/>
            <a:r>
              <a:rPr lang="es-CL" sz="2000" dirty="0">
                <a:solidFill>
                  <a:schemeClr val="tx1">
                    <a:alpha val="60000"/>
                  </a:schemeClr>
                </a:solidFill>
              </a:rPr>
              <a:t>Autor Home Page</a:t>
            </a:r>
          </a:p>
        </p:txBody>
      </p:sp>
      <p:pic>
        <p:nvPicPr>
          <p:cNvPr id="5" name="Graphic 4" descr="Clipboard Mixed with solid fill">
            <a:extLst>
              <a:ext uri="{FF2B5EF4-FFF2-40B4-BE49-F238E27FC236}">
                <a16:creationId xmlns:a16="http://schemas.microsoft.com/office/drawing/2014/main" id="{D9B03C61-8AE2-2CC4-4A96-AD20A08915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061" y="2005641"/>
            <a:ext cx="1521380" cy="1521380"/>
          </a:xfrm>
          <a:prstGeom prst="rect">
            <a:avLst/>
          </a:prstGeom>
        </p:spPr>
      </p:pic>
      <p:pic>
        <p:nvPicPr>
          <p:cNvPr id="6" name="Picture 5" descr="A logo with a circle and a blue circle with a blue circle with a blue circle with a blue circle with a blue circle with a blue circle with a blue circle with a blue circle with a&#10;&#10;Description automatically generated">
            <a:extLst>
              <a:ext uri="{FF2B5EF4-FFF2-40B4-BE49-F238E27FC236}">
                <a16:creationId xmlns:a16="http://schemas.microsoft.com/office/drawing/2014/main" id="{8FD488A1-5A3E-C0CC-992A-87C3F68F44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7" y="-106292"/>
            <a:ext cx="1109924" cy="110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48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7C2FDE4-61EA-42D5-A9E0-7B2B8ADC8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A542E6-1924-4FE2-89D1-3CB19468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F353183-2147-472B-AD7D-4A085FF6A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AAA42C8-A082-4DFD-A5F3-FC9EF825B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FC9E5C3-B8DC-4532-8C1F-4D5331C64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3863974" y="-12"/>
            <a:ext cx="8328025" cy="685799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F5884D-0072-475F-83DD-D381D013A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7329" y="412078"/>
            <a:ext cx="4063041" cy="539750"/>
          </a:xfrm>
        </p:spPr>
        <p:txBody>
          <a:bodyPr anchor="t">
            <a:normAutofit fontScale="90000"/>
          </a:bodyPr>
          <a:lstStyle/>
          <a:p>
            <a:r>
              <a:rPr lang="en-US" sz="3600" dirty="0"/>
              <a:t>Diego Fernández</a:t>
            </a:r>
            <a:br>
              <a:rPr lang="en-US" sz="3600" dirty="0"/>
            </a:br>
            <a:endParaRPr lang="es-MX" sz="3600" dirty="0"/>
          </a:p>
        </p:txBody>
      </p:sp>
      <p:pic>
        <p:nvPicPr>
          <p:cNvPr id="7" name="Graphic 6" descr="Man holding sign">
            <a:extLst>
              <a:ext uri="{FF2B5EF4-FFF2-40B4-BE49-F238E27FC236}">
                <a16:creationId xmlns:a16="http://schemas.microsoft.com/office/drawing/2014/main" id="{649D5770-BDEB-19A4-B2BE-EA90505DA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550863" y="549276"/>
            <a:ext cx="2756647" cy="5757246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7DDE37-A855-4E2F-B29D-DF2EAB098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7329" y="951842"/>
            <a:ext cx="7353808" cy="4952113"/>
          </a:xfrm>
        </p:spPr>
        <p:txBody>
          <a:bodyPr anchor="t">
            <a:normAutofit/>
          </a:bodyPr>
          <a:lstStyle/>
          <a:p>
            <a:pPr marL="457200" lvl="1" indent="0">
              <a:buNone/>
            </a:pPr>
            <a:endParaRPr lang="es-CL" sz="2000" dirty="0">
              <a:solidFill>
                <a:schemeClr val="tx1">
                  <a:alpha val="60000"/>
                </a:schemeClr>
              </a:solidFill>
            </a:endParaRPr>
          </a:p>
          <a:p>
            <a:pPr lvl="1"/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Actualizar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Mockup</a:t>
            </a:r>
          </a:p>
          <a:p>
            <a:pPr lvl="1"/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Gestión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GitHub</a:t>
            </a:r>
          </a:p>
          <a:p>
            <a:pPr lvl="1"/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Gestión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Trello</a:t>
            </a:r>
          </a:p>
          <a:p>
            <a:pPr lvl="1"/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Organización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iteración</a:t>
            </a: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lvl="1"/>
            <a:r>
              <a:rPr lang="es-CL" sz="2000" dirty="0">
                <a:solidFill>
                  <a:schemeClr val="tx1">
                    <a:alpha val="60000"/>
                  </a:schemeClr>
                </a:solidFill>
              </a:rPr>
              <a:t>Seguimiento de Avances</a:t>
            </a:r>
          </a:p>
          <a:p>
            <a:pPr lvl="1"/>
            <a:r>
              <a:rPr lang="es-CL" sz="2000" dirty="0">
                <a:solidFill>
                  <a:schemeClr val="tx1">
                    <a:alpha val="60000"/>
                  </a:schemeClr>
                </a:solidFill>
              </a:rPr>
              <a:t>Administrar reuniones</a:t>
            </a:r>
          </a:p>
          <a:p>
            <a:pPr lvl="1"/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Gestión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de </a:t>
            </a:r>
            <a:r>
              <a:rPr lang="en-US" sz="2000">
                <a:solidFill>
                  <a:schemeClr val="tx1">
                    <a:alpha val="60000"/>
                  </a:schemeClr>
                </a:solidFill>
              </a:rPr>
              <a:t>GitHub projects</a:t>
            </a:r>
            <a:endParaRPr lang="es-CL" sz="20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5" name="Graphic 4" descr="Clipboard Mixed with solid fill">
            <a:extLst>
              <a:ext uri="{FF2B5EF4-FFF2-40B4-BE49-F238E27FC236}">
                <a16:creationId xmlns:a16="http://schemas.microsoft.com/office/drawing/2014/main" id="{D9B03C61-8AE2-2CC4-4A96-AD20A08915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061" y="2005641"/>
            <a:ext cx="1521380" cy="1521380"/>
          </a:xfrm>
          <a:prstGeom prst="rect">
            <a:avLst/>
          </a:prstGeom>
        </p:spPr>
      </p:pic>
      <p:pic>
        <p:nvPicPr>
          <p:cNvPr id="6" name="Picture 5" descr="A logo with a circle and a blue circle with a blue circle with a blue circle with a blue circle with a blue circle with a blue circle with a blue circle with a blue circle with a&#10;&#10;Description automatically generated">
            <a:extLst>
              <a:ext uri="{FF2B5EF4-FFF2-40B4-BE49-F238E27FC236}">
                <a16:creationId xmlns:a16="http://schemas.microsoft.com/office/drawing/2014/main" id="{8FD488A1-5A3E-C0CC-992A-87C3F68F44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7" y="-106292"/>
            <a:ext cx="1109924" cy="110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714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6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21" name="Group 10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Freeform: Shape 12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951399E-1693-41C9-AFE8-01D42E96E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Modelos</a:t>
            </a:r>
          </a:p>
        </p:txBody>
      </p:sp>
    </p:spTree>
    <p:extLst>
      <p:ext uri="{BB962C8B-B14F-4D97-AF65-F5344CB8AC3E}">
        <p14:creationId xmlns:p14="http://schemas.microsoft.com/office/powerpoint/2010/main" val="3917620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T2mockup">
            <a:hlinkClick r:id="" action="ppaction://media"/>
            <a:extLst>
              <a:ext uri="{FF2B5EF4-FFF2-40B4-BE49-F238E27FC236}">
                <a16:creationId xmlns:a16="http://schemas.microsoft.com/office/drawing/2014/main" id="{CC9436BC-FB86-C082-8313-84D38D55971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42899" y="0"/>
            <a:ext cx="12839700" cy="6991350"/>
          </a:xfrm>
        </p:spPr>
      </p:pic>
    </p:spTree>
    <p:extLst>
      <p:ext uri="{BB962C8B-B14F-4D97-AF65-F5344CB8AC3E}">
        <p14:creationId xmlns:p14="http://schemas.microsoft.com/office/powerpoint/2010/main" val="341003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71AFD786B3B94C90368845994684B9" ma:contentTypeVersion="9" ma:contentTypeDescription="Create a new document." ma:contentTypeScope="" ma:versionID="212b1f24a4466110ac68a2278c3ce76a">
  <xsd:schema xmlns:xsd="http://www.w3.org/2001/XMLSchema" xmlns:xs="http://www.w3.org/2001/XMLSchema" xmlns:p="http://schemas.microsoft.com/office/2006/metadata/properties" xmlns:ns3="95927896-6133-4611-b563-610f42e379db" xmlns:ns4="7eb77f4f-708d-43f4-b928-fd0ad3c5f0e4" targetNamespace="http://schemas.microsoft.com/office/2006/metadata/properties" ma:root="true" ma:fieldsID="cb4e33b9c7e760a568d103fed43034bc" ns3:_="" ns4:_="">
    <xsd:import namespace="95927896-6133-4611-b563-610f42e379db"/>
    <xsd:import namespace="7eb77f4f-708d-43f4-b928-fd0ad3c5f0e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927896-6133-4611-b563-610f42e379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b77f4f-708d-43f4-b928-fd0ad3c5f0e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5927896-6133-4611-b563-610f42e379db" xsi:nil="true"/>
  </documentManagement>
</p:properties>
</file>

<file path=customXml/itemProps1.xml><?xml version="1.0" encoding="utf-8"?>
<ds:datastoreItem xmlns:ds="http://schemas.openxmlformats.org/officeDocument/2006/customXml" ds:itemID="{83BD1509-6EA5-4427-BBDB-2A18145998B0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95927896-6133-4611-b563-610f42e379db"/>
    <ds:schemaRef ds:uri="7eb77f4f-708d-43f4-b928-fd0ad3c5f0e4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C52C9AD-81F7-4B17-9631-9BB566AA8CC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98E4658-1491-41B5-A890-F4412AD94DA3}">
  <ds:schemaRefs>
    <ds:schemaRef ds:uri="http://purl.org/dc/dcmitype/"/>
    <ds:schemaRef ds:uri="http://schemas.microsoft.com/office/2006/documentManagement/types"/>
    <ds:schemaRef ds:uri="7eb77f4f-708d-43f4-b928-fd0ad3c5f0e4"/>
    <ds:schemaRef ds:uri="http://www.w3.org/XML/1998/namespace"/>
    <ds:schemaRef ds:uri="95927896-6133-4611-b563-610f42e379db"/>
    <ds:schemaRef ds:uri="http://purl.org/dc/terms/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342</Words>
  <Application>Microsoft Office PowerPoint</Application>
  <PresentationFormat>Widescreen</PresentationFormat>
  <Paragraphs>120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Tema de Office</vt:lpstr>
      <vt:lpstr>Libro-Juegos</vt:lpstr>
      <vt:lpstr>Planificación Semanal</vt:lpstr>
      <vt:lpstr>Víctor Cornejo 5h</vt:lpstr>
      <vt:lpstr>Rafael González 4.5h </vt:lpstr>
      <vt:lpstr>Maximiliano Maure 4.5h </vt:lpstr>
      <vt:lpstr>Nicolas Lopez 5h </vt:lpstr>
      <vt:lpstr>Diego Fernández </vt:lpstr>
      <vt:lpstr>Modelos</vt:lpstr>
      <vt:lpstr>PowerPoint Presentation</vt:lpstr>
      <vt:lpstr>Planificación de Avance Semanal</vt:lpstr>
      <vt:lpstr>Revisión del Git</vt:lpstr>
      <vt:lpstr>Problemas Encontrados,  y Soluciones Propuestas</vt:lpstr>
      <vt:lpstr>Prototipo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</dc:title>
  <dc:creator>Daniel Moreno</dc:creator>
  <cp:lastModifiedBy>diego davidabraham fernandez velasquez</cp:lastModifiedBy>
  <cp:revision>5</cp:revision>
  <dcterms:created xsi:type="dcterms:W3CDTF">2019-04-05T22:09:08Z</dcterms:created>
  <dcterms:modified xsi:type="dcterms:W3CDTF">2023-10-19T00:24:05Z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0x010100B271AFD786B3B94C90368845994684B9</vt:lpwstr>
  </property>
</Properties>
</file>